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7_7D797BF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5_29D85859.xml" ContentType="application/vnd.ms-powerpoint.comments+xml"/>
  <Override PartName="/ppt/notesSlides/notesSlide9.xml" ContentType="application/vnd.openxmlformats-officedocument.presentationml.notesSlide+xml"/>
  <Override PartName="/ppt/comments/modernComment_114_FC262E14.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C_8011B576.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27_E22BC9F1.xml" ContentType="application/vnd.ms-powerpoint.comments+xml"/>
  <Override PartName="/ppt/notesSlides/notesSlide26.xml" ContentType="application/vnd.openxmlformats-officedocument.presentationml.notesSlide+xml"/>
  <Override PartName="/ppt/comments/modernComment_126_B0B9DFC2.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2E_B1F5746.xml" ContentType="application/vnd.ms-powerpoint.comments+xml"/>
  <Override PartName="/ppt/notesSlides/notesSlide36.xml" ContentType="application/vnd.openxmlformats-officedocument.presentationml.notesSlide+xml"/>
  <Override PartName="/ppt/comments/modernComment_12F_A46B2932.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8" r:id="rId2"/>
    <p:sldId id="308" r:id="rId3"/>
    <p:sldId id="259" r:id="rId4"/>
    <p:sldId id="279" r:id="rId5"/>
    <p:sldId id="275" r:id="rId6"/>
    <p:sldId id="280" r:id="rId7"/>
    <p:sldId id="278" r:id="rId8"/>
    <p:sldId id="277" r:id="rId9"/>
    <p:sldId id="276" r:id="rId10"/>
    <p:sldId id="307" r:id="rId11"/>
    <p:sldId id="285" r:id="rId12"/>
    <p:sldId id="286" r:id="rId13"/>
    <p:sldId id="305" r:id="rId14"/>
    <p:sldId id="264" r:id="rId15"/>
    <p:sldId id="283" r:id="rId16"/>
    <p:sldId id="284" r:id="rId17"/>
    <p:sldId id="266" r:id="rId18"/>
    <p:sldId id="310" r:id="rId19"/>
    <p:sldId id="287" r:id="rId20"/>
    <p:sldId id="311" r:id="rId21"/>
    <p:sldId id="268" r:id="rId22"/>
    <p:sldId id="314" r:id="rId23"/>
    <p:sldId id="312" r:id="rId24"/>
    <p:sldId id="313" r:id="rId25"/>
    <p:sldId id="295" r:id="rId26"/>
    <p:sldId id="294" r:id="rId27"/>
    <p:sldId id="317" r:id="rId28"/>
    <p:sldId id="315" r:id="rId29"/>
    <p:sldId id="316" r:id="rId30"/>
    <p:sldId id="296" r:id="rId31"/>
    <p:sldId id="297" r:id="rId32"/>
    <p:sldId id="318" r:id="rId33"/>
    <p:sldId id="300" r:id="rId34"/>
    <p:sldId id="301" r:id="rId35"/>
    <p:sldId id="302" r:id="rId36"/>
    <p:sldId id="303" r:id="rId37"/>
    <p:sldId id="319" r:id="rId38"/>
    <p:sldId id="320" r:id="rId39"/>
    <p:sldId id="269" r:id="rId40"/>
    <p:sldId id="330" r:id="rId41"/>
    <p:sldId id="271" r:id="rId42"/>
    <p:sldId id="331" r:id="rId43"/>
    <p:sldId id="288" r:id="rId44"/>
    <p:sldId id="293" r:id="rId45"/>
    <p:sldId id="321" r:id="rId46"/>
    <p:sldId id="333" r:id="rId47"/>
    <p:sldId id="335" r:id="rId48"/>
    <p:sldId id="336" r:id="rId49"/>
    <p:sldId id="337" r:id="rId50"/>
    <p:sldId id="323" r:id="rId51"/>
    <p:sldId id="332" r:id="rId52"/>
    <p:sldId id="273" r:id="rId53"/>
    <p:sldId id="325" r:id="rId54"/>
    <p:sldId id="274" r:id="rId55"/>
    <p:sldId id="324" r:id="rId56"/>
    <p:sldId id="328" r:id="rId57"/>
    <p:sldId id="272" r:id="rId58"/>
    <p:sldId id="327" r:id="rId59"/>
    <p:sldId id="32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C87063-DC54-4C74-A345-C270A5B2E91D}">
          <p14:sldIdLst>
            <p14:sldId id="258"/>
            <p14:sldId id="308"/>
          </p14:sldIdLst>
        </p14:section>
        <p14:section name="Background" id="{A002D008-C695-45AB-A76C-E8C624E682EB}">
          <p14:sldIdLst>
            <p14:sldId id="259"/>
            <p14:sldId id="279"/>
            <p14:sldId id="275"/>
            <p14:sldId id="280"/>
            <p14:sldId id="278"/>
            <p14:sldId id="277"/>
            <p14:sldId id="276"/>
            <p14:sldId id="307"/>
            <p14:sldId id="285"/>
            <p14:sldId id="286"/>
          </p14:sldIdLst>
        </p14:section>
        <p14:section name="Project Description" id="{6DE49EA6-7A63-4C63-A3E6-827211015D48}">
          <p14:sldIdLst>
            <p14:sldId id="305"/>
            <p14:sldId id="264"/>
            <p14:sldId id="283"/>
            <p14:sldId id="284"/>
            <p14:sldId id="266"/>
          </p14:sldIdLst>
        </p14:section>
        <p14:section name="Architecture" id="{8585FA7A-E469-4686-A8E7-63826C8275BE}">
          <p14:sldIdLst>
            <p14:sldId id="310"/>
            <p14:sldId id="287"/>
            <p14:sldId id="311"/>
            <p14:sldId id="268"/>
            <p14:sldId id="314"/>
            <p14:sldId id="312"/>
            <p14:sldId id="313"/>
            <p14:sldId id="295"/>
            <p14:sldId id="294"/>
            <p14:sldId id="317"/>
            <p14:sldId id="315"/>
            <p14:sldId id="316"/>
            <p14:sldId id="296"/>
            <p14:sldId id="297"/>
            <p14:sldId id="318"/>
            <p14:sldId id="300"/>
            <p14:sldId id="301"/>
            <p14:sldId id="302"/>
            <p14:sldId id="303"/>
            <p14:sldId id="319"/>
            <p14:sldId id="320"/>
            <p14:sldId id="269"/>
          </p14:sldIdLst>
        </p14:section>
        <p14:section name="Results" id="{F94FB848-E3C4-4959-8E0F-647C10C541B7}">
          <p14:sldIdLst>
            <p14:sldId id="330"/>
            <p14:sldId id="271"/>
            <p14:sldId id="331"/>
            <p14:sldId id="288"/>
            <p14:sldId id="293"/>
            <p14:sldId id="321"/>
            <p14:sldId id="333"/>
            <p14:sldId id="335"/>
            <p14:sldId id="336"/>
            <p14:sldId id="337"/>
            <p14:sldId id="323"/>
            <p14:sldId id="332"/>
            <p14:sldId id="273"/>
            <p14:sldId id="325"/>
            <p14:sldId id="274"/>
            <p14:sldId id="324"/>
          </p14:sldIdLst>
        </p14:section>
        <p14:section name="Summary" id="{E8CAD593-D15D-4EEF-AD6C-62F4183DC7AF}">
          <p14:sldIdLst>
            <p14:sldId id="328"/>
            <p14:sldId id="272"/>
            <p14:sldId id="327"/>
            <p14:sldId id="326"/>
          </p14:sldIdLst>
        </p14:section>
      </p14:sectionLst>
    </p:ext>
    <p:ext uri="{EFAFB233-063F-42B5-8137-9DF3F51BA10A}">
      <p15:sldGuideLst xmlns:p15="http://schemas.microsoft.com/office/powerpoint/2012/main">
        <p15:guide id="1" orient="horz" pos="2183" userDrawn="1">
          <p15:clr>
            <a:srgbClr val="A4A3A4"/>
          </p15:clr>
        </p15:guide>
        <p15:guide id="2" pos="3885"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2BCD73-B67B-1B27-CDA9-F14419713927}" name="Tamir Shriki" initials="TS" userId="Tamir Shriki" providerId="None"/>
  <p188:author id="{740646BE-F318-9891-5922-675AB2E5D0C2}" name="Tom-Eitan Melamed" initials="TEM" userId="S::tmelamed@campus.technion.ac.il::bfef3aeb-aa7d-4a0b-b558-6525bf9b6db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8C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98E5AC-D6AF-419A-8B8A-3E931A3EA77E}" v="11701" dt="2023-03-12T02:09:08.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0" autoAdjust="0"/>
    <p:restoredTop sz="73576" autoAdjust="0"/>
  </p:normalViewPr>
  <p:slideViewPr>
    <p:cSldViewPr snapToGrid="0" showGuides="1">
      <p:cViewPr>
        <p:scale>
          <a:sx n="100" d="100"/>
          <a:sy n="100" d="100"/>
        </p:scale>
        <p:origin x="2094" y="432"/>
      </p:cViewPr>
      <p:guideLst>
        <p:guide orient="horz" pos="2183"/>
        <p:guide pos="3885"/>
      </p:guideLst>
    </p:cSldViewPr>
  </p:slideViewPr>
  <p:notesTextViewPr>
    <p:cViewPr>
      <p:scale>
        <a:sx n="125" d="100"/>
        <a:sy n="125" d="100"/>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r Shriki" userId="S::tamirsh@campus.technion.ac.il::3c1dc0b0-f7f9-4206-a27a-7d4043821e62" providerId="AD" clId="Web-{6395AABD-BB0E-E3A8-FBC3-6F5AEDC1D87B}"/>
    <pc:docChg chg="addSld delSld modSld sldOrd addMainMaster modSection">
      <pc:chgData name="Tamir Shriki" userId="S::tamirsh@campus.technion.ac.il::3c1dc0b0-f7f9-4206-a27a-7d4043821e62" providerId="AD" clId="Web-{6395AABD-BB0E-E3A8-FBC3-6F5AEDC1D87B}" dt="2023-03-04T11:25:38.731" v="1938" actId="1076"/>
      <pc:docMkLst>
        <pc:docMk/>
      </pc:docMkLst>
      <pc:sldChg chg="modSp">
        <pc:chgData name="Tamir Shriki" userId="S::tamirsh@campus.technion.ac.il::3c1dc0b0-f7f9-4206-a27a-7d4043821e62" providerId="AD" clId="Web-{6395AABD-BB0E-E3A8-FBC3-6F5AEDC1D87B}" dt="2023-03-04T08:51:35.510" v="11" actId="20577"/>
        <pc:sldMkLst>
          <pc:docMk/>
          <pc:sldMk cId="350328597" sldId="256"/>
        </pc:sldMkLst>
        <pc:spChg chg="mod">
          <ac:chgData name="Tamir Shriki" userId="S::tamirsh@campus.technion.ac.il::3c1dc0b0-f7f9-4206-a27a-7d4043821e62" providerId="AD" clId="Web-{6395AABD-BB0E-E3A8-FBC3-6F5AEDC1D87B}" dt="2023-03-04T08:51:35.510" v="11" actId="20577"/>
          <ac:spMkLst>
            <pc:docMk/>
            <pc:sldMk cId="350328597" sldId="256"/>
            <ac:spMk id="2" creationId="{EEC282A9-66EA-0E98-E355-7CA5D5CEC9F4}"/>
          </ac:spMkLst>
        </pc:spChg>
      </pc:sldChg>
      <pc:sldChg chg="addSp delSp modSp add mod setBg">
        <pc:chgData name="Tamir Shriki" userId="S::tamirsh@campus.technion.ac.il::3c1dc0b0-f7f9-4206-a27a-7d4043821e62" providerId="AD" clId="Web-{6395AABD-BB0E-E3A8-FBC3-6F5AEDC1D87B}" dt="2023-03-04T08:59:18.725" v="87" actId="20577"/>
        <pc:sldMkLst>
          <pc:docMk/>
          <pc:sldMk cId="2965461681" sldId="258"/>
        </pc:sldMkLst>
        <pc:spChg chg="mod ord">
          <ac:chgData name="Tamir Shriki" userId="S::tamirsh@campus.technion.ac.il::3c1dc0b0-f7f9-4206-a27a-7d4043821e62" providerId="AD" clId="Web-{6395AABD-BB0E-E3A8-FBC3-6F5AEDC1D87B}" dt="2023-03-04T08:59:18.725" v="87" actId="20577"/>
          <ac:spMkLst>
            <pc:docMk/>
            <pc:sldMk cId="2965461681" sldId="258"/>
            <ac:spMk id="2" creationId="{0FF1D5AB-9CDC-4D56-9617-25596B2D0A54}"/>
          </ac:spMkLst>
        </pc:spChg>
        <pc:spChg chg="del">
          <ac:chgData name="Tamir Shriki" userId="S::tamirsh@campus.technion.ac.il::3c1dc0b0-f7f9-4206-a27a-7d4043821e62" providerId="AD" clId="Web-{6395AABD-BB0E-E3A8-FBC3-6F5AEDC1D87B}" dt="2023-03-04T08:53:03.122" v="30"/>
          <ac:spMkLst>
            <pc:docMk/>
            <pc:sldMk cId="2965461681" sldId="258"/>
            <ac:spMk id="3" creationId="{D9396470-6A73-451E-AD4D-7C8A7D4D3802}"/>
          </ac:spMkLst>
        </pc:spChg>
        <pc:spChg chg="mod ord">
          <ac:chgData name="Tamir Shriki" userId="S::tamirsh@campus.technion.ac.il::3c1dc0b0-f7f9-4206-a27a-7d4043821e62" providerId="AD" clId="Web-{6395AABD-BB0E-E3A8-FBC3-6F5AEDC1D87B}" dt="2023-03-04T08:57:44.285" v="74"/>
          <ac:spMkLst>
            <pc:docMk/>
            <pc:sldMk cId="2965461681" sldId="258"/>
            <ac:spMk id="4" creationId="{9B85F9B7-6D9F-44C7-B3DE-3B2AAD046686}"/>
          </ac:spMkLst>
        </pc:spChg>
        <pc:spChg chg="add mod ord">
          <ac:chgData name="Tamir Shriki" userId="S::tamirsh@campus.technion.ac.il::3c1dc0b0-f7f9-4206-a27a-7d4043821e62" providerId="AD" clId="Web-{6395AABD-BB0E-E3A8-FBC3-6F5AEDC1D87B}" dt="2023-03-04T08:57:44.285" v="74"/>
          <ac:spMkLst>
            <pc:docMk/>
            <pc:sldMk cId="2965461681" sldId="258"/>
            <ac:spMk id="5" creationId="{F7D139B6-C63A-04FD-6479-55E558563674}"/>
          </ac:spMkLst>
        </pc:spChg>
        <pc:spChg chg="add del mod">
          <ac:chgData name="Tamir Shriki" userId="S::tamirsh@campus.technion.ac.il::3c1dc0b0-f7f9-4206-a27a-7d4043821e62" providerId="AD" clId="Web-{6395AABD-BB0E-E3A8-FBC3-6F5AEDC1D87B}" dt="2023-03-04T08:53:06.966" v="32"/>
          <ac:spMkLst>
            <pc:docMk/>
            <pc:sldMk cId="2965461681" sldId="258"/>
            <ac:spMk id="7" creationId="{B70CB8DB-1E4D-86B4-2C40-897702C19EF9}"/>
          </ac:spMkLst>
        </pc:spChg>
        <pc:spChg chg="add del">
          <ac:chgData name="Tamir Shriki" userId="S::tamirsh@campus.technion.ac.il::3c1dc0b0-f7f9-4206-a27a-7d4043821e62" providerId="AD" clId="Web-{6395AABD-BB0E-E3A8-FBC3-6F5AEDC1D87B}" dt="2023-03-04T08:57:44.285" v="74"/>
          <ac:spMkLst>
            <pc:docMk/>
            <pc:sldMk cId="2965461681" sldId="258"/>
            <ac:spMk id="14" creationId="{231BF440-39FA-4087-84CC-2EEC0BBDAF29}"/>
          </ac:spMkLst>
        </pc:spChg>
        <pc:spChg chg="add del">
          <ac:chgData name="Tamir Shriki" userId="S::tamirsh@campus.technion.ac.il::3c1dc0b0-f7f9-4206-a27a-7d4043821e62" providerId="AD" clId="Web-{6395AABD-BB0E-E3A8-FBC3-6F5AEDC1D87B}" dt="2023-03-04T08:57:44.285" v="74"/>
          <ac:spMkLst>
            <pc:docMk/>
            <pc:sldMk cId="2965461681" sldId="258"/>
            <ac:spMk id="16" creationId="{F04E4CBA-303B-48BD-8451-C2701CB0EEBF}"/>
          </ac:spMkLst>
        </pc:spChg>
        <pc:spChg chg="add del">
          <ac:chgData name="Tamir Shriki" userId="S::tamirsh@campus.technion.ac.il::3c1dc0b0-f7f9-4206-a27a-7d4043821e62" providerId="AD" clId="Web-{6395AABD-BB0E-E3A8-FBC3-6F5AEDC1D87B}" dt="2023-03-04T08:57:44.285" v="74"/>
          <ac:spMkLst>
            <pc:docMk/>
            <pc:sldMk cId="2965461681" sldId="258"/>
            <ac:spMk id="18" creationId="{F6CA58B3-AFCC-4A40-9882-50D5080879B0}"/>
          </ac:spMkLst>
        </pc:spChg>
        <pc:spChg chg="add del">
          <ac:chgData name="Tamir Shriki" userId="S::tamirsh@campus.technion.ac.il::3c1dc0b0-f7f9-4206-a27a-7d4043821e62" providerId="AD" clId="Web-{6395AABD-BB0E-E3A8-FBC3-6F5AEDC1D87B}" dt="2023-03-04T08:57:44.285" v="74"/>
          <ac:spMkLst>
            <pc:docMk/>
            <pc:sldMk cId="2965461681" sldId="258"/>
            <ac:spMk id="20" creationId="{75C56826-D4E5-42ED-8529-079651CB3005}"/>
          </ac:spMkLst>
        </pc:spChg>
        <pc:spChg chg="add del">
          <ac:chgData name="Tamir Shriki" userId="S::tamirsh@campus.technion.ac.il::3c1dc0b0-f7f9-4206-a27a-7d4043821e62" providerId="AD" clId="Web-{6395AABD-BB0E-E3A8-FBC3-6F5AEDC1D87B}" dt="2023-03-04T08:57:44.285" v="74"/>
          <ac:spMkLst>
            <pc:docMk/>
            <pc:sldMk cId="2965461681" sldId="258"/>
            <ac:spMk id="22" creationId="{82095FCE-EF05-4443-B97A-85DEE3A5CA17}"/>
          </ac:spMkLst>
        </pc:spChg>
        <pc:spChg chg="add del">
          <ac:chgData name="Tamir Shriki" userId="S::tamirsh@campus.technion.ac.il::3c1dc0b0-f7f9-4206-a27a-7d4043821e62" providerId="AD" clId="Web-{6395AABD-BB0E-E3A8-FBC3-6F5AEDC1D87B}" dt="2023-03-04T08:57:44.285" v="74"/>
          <ac:spMkLst>
            <pc:docMk/>
            <pc:sldMk cId="2965461681" sldId="258"/>
            <ac:spMk id="24" creationId="{CA00AE6B-AA30-4CF8-BA6F-339B780AD76C}"/>
          </ac:spMkLst>
        </pc:spChg>
        <pc:picChg chg="add del mod">
          <ac:chgData name="Tamir Shriki" userId="S::tamirsh@campus.technion.ac.il::3c1dc0b0-f7f9-4206-a27a-7d4043821e62" providerId="AD" clId="Web-{6395AABD-BB0E-E3A8-FBC3-6F5AEDC1D87B}" dt="2023-03-04T08:58:03.926" v="75"/>
          <ac:picMkLst>
            <pc:docMk/>
            <pc:sldMk cId="2965461681" sldId="258"/>
            <ac:picMk id="8" creationId="{8A69E80F-8BAA-9A5B-4467-36405BF98A91}"/>
          </ac:picMkLst>
        </pc:picChg>
        <pc:picChg chg="add del mod">
          <ac:chgData name="Tamir Shriki" userId="S::tamirsh@campus.technion.ac.il::3c1dc0b0-f7f9-4206-a27a-7d4043821e62" providerId="AD" clId="Web-{6395AABD-BB0E-E3A8-FBC3-6F5AEDC1D87B}" dt="2023-03-04T08:58:24.661" v="78"/>
          <ac:picMkLst>
            <pc:docMk/>
            <pc:sldMk cId="2965461681" sldId="258"/>
            <ac:picMk id="9" creationId="{4E36608B-4185-45D9-6A28-7874D0299E25}"/>
          </ac:picMkLst>
        </pc:picChg>
        <pc:picChg chg="add del mod">
          <ac:chgData name="Tamir Shriki" userId="S::tamirsh@campus.technion.ac.il::3c1dc0b0-f7f9-4206-a27a-7d4043821e62" providerId="AD" clId="Web-{6395AABD-BB0E-E3A8-FBC3-6F5AEDC1D87B}" dt="2023-03-04T08:57:40.457" v="72"/>
          <ac:picMkLst>
            <pc:docMk/>
            <pc:sldMk cId="2965461681" sldId="258"/>
            <ac:picMk id="10" creationId="{AB035CAA-8528-8AD7-128C-F6C58614BC00}"/>
          </ac:picMkLst>
        </pc:picChg>
        <pc:picChg chg="add del mod">
          <ac:chgData name="Tamir Shriki" userId="S::tamirsh@campus.technion.ac.il::3c1dc0b0-f7f9-4206-a27a-7d4043821e62" providerId="AD" clId="Web-{6395AABD-BB0E-E3A8-FBC3-6F5AEDC1D87B}" dt="2023-03-04T08:58:43.333" v="80"/>
          <ac:picMkLst>
            <pc:docMk/>
            <pc:sldMk cId="2965461681" sldId="258"/>
            <ac:picMk id="12" creationId="{FE8AE023-B0C5-475A-19CA-B987BB1A7A85}"/>
          </ac:picMkLst>
        </pc:picChg>
        <pc:picChg chg="add mod">
          <ac:chgData name="Tamir Shriki" userId="S::tamirsh@campus.technion.ac.il::3c1dc0b0-f7f9-4206-a27a-7d4043821e62" providerId="AD" clId="Web-{6395AABD-BB0E-E3A8-FBC3-6F5AEDC1D87B}" dt="2023-03-04T08:59:00.740" v="84" actId="1076"/>
          <ac:picMkLst>
            <pc:docMk/>
            <pc:sldMk cId="2965461681" sldId="258"/>
            <ac:picMk id="13" creationId="{07FE5636-2A7D-7D44-0CC2-6D6206DDFC81}"/>
          </ac:picMkLst>
        </pc:picChg>
      </pc:sldChg>
      <pc:sldChg chg="modSp">
        <pc:chgData name="Tamir Shriki" userId="S::tamirsh@campus.technion.ac.il::3c1dc0b0-f7f9-4206-a27a-7d4043821e62" providerId="AD" clId="Web-{6395AABD-BB0E-E3A8-FBC3-6F5AEDC1D87B}" dt="2023-03-04T09:11:23.794" v="145" actId="20577"/>
        <pc:sldMkLst>
          <pc:docMk/>
          <pc:sldMk cId="437336892" sldId="259"/>
        </pc:sldMkLst>
        <pc:spChg chg="mod">
          <ac:chgData name="Tamir Shriki" userId="S::tamirsh@campus.technion.ac.il::3c1dc0b0-f7f9-4206-a27a-7d4043821e62" providerId="AD" clId="Web-{6395AABD-BB0E-E3A8-FBC3-6F5AEDC1D87B}" dt="2023-03-04T08:59:33.756" v="89" actId="20577"/>
          <ac:spMkLst>
            <pc:docMk/>
            <pc:sldMk cId="437336892" sldId="259"/>
            <ac:spMk id="2" creationId="{6A753828-ABA9-5A86-C799-09E8C3ACD8F4}"/>
          </ac:spMkLst>
        </pc:spChg>
        <pc:spChg chg="mod">
          <ac:chgData name="Tamir Shriki" userId="S::tamirsh@campus.technion.ac.il::3c1dc0b0-f7f9-4206-a27a-7d4043821e62" providerId="AD" clId="Web-{6395AABD-BB0E-E3A8-FBC3-6F5AEDC1D87B}" dt="2023-03-04T09:11:23.794" v="145" actId="20577"/>
          <ac:spMkLst>
            <pc:docMk/>
            <pc:sldMk cId="437336892" sldId="259"/>
            <ac:spMk id="8" creationId="{68AF6CB0-296A-26F3-949D-0F8C9DB7F380}"/>
          </ac:spMkLst>
        </pc:spChg>
      </pc:sldChg>
      <pc:sldChg chg="modSp">
        <pc:chgData name="Tamir Shriki" userId="S::tamirsh@campus.technion.ac.il::3c1dc0b0-f7f9-4206-a27a-7d4043821e62" providerId="AD" clId="Web-{6395AABD-BB0E-E3A8-FBC3-6F5AEDC1D87B}" dt="2023-03-04T08:59:41.147" v="91" actId="20577"/>
        <pc:sldMkLst>
          <pc:docMk/>
          <pc:sldMk cId="3901216081" sldId="262"/>
        </pc:sldMkLst>
        <pc:spChg chg="mod">
          <ac:chgData name="Tamir Shriki" userId="S::tamirsh@campus.technion.ac.il::3c1dc0b0-f7f9-4206-a27a-7d4043821e62" providerId="AD" clId="Web-{6395AABD-BB0E-E3A8-FBC3-6F5AEDC1D87B}" dt="2023-03-04T08:59:41.147" v="91" actId="20577"/>
          <ac:spMkLst>
            <pc:docMk/>
            <pc:sldMk cId="3901216081" sldId="262"/>
            <ac:spMk id="2" creationId="{D5711A9B-A8D3-D52D-C322-46CCA7361DD3}"/>
          </ac:spMkLst>
        </pc:spChg>
      </pc:sldChg>
      <pc:sldChg chg="modSp">
        <pc:chgData name="Tamir Shriki" userId="S::tamirsh@campus.technion.ac.il::3c1dc0b0-f7f9-4206-a27a-7d4043821e62" providerId="AD" clId="Web-{6395AABD-BB0E-E3A8-FBC3-6F5AEDC1D87B}" dt="2023-03-04T08:59:41.178" v="92" actId="20577"/>
        <pc:sldMkLst>
          <pc:docMk/>
          <pc:sldMk cId="1206916728" sldId="264"/>
        </pc:sldMkLst>
        <pc:spChg chg="mod">
          <ac:chgData name="Tamir Shriki" userId="S::tamirsh@campus.technion.ac.il::3c1dc0b0-f7f9-4206-a27a-7d4043821e62" providerId="AD" clId="Web-{6395AABD-BB0E-E3A8-FBC3-6F5AEDC1D87B}" dt="2023-03-04T08:59:41.178" v="92" actId="20577"/>
          <ac:spMkLst>
            <pc:docMk/>
            <pc:sldMk cId="1206916728" sldId="264"/>
            <ac:spMk id="2" creationId="{E2EBF947-7BC9-68C8-E4B0-195E97150899}"/>
          </ac:spMkLst>
        </pc:spChg>
      </pc:sldChg>
      <pc:sldChg chg="modSp">
        <pc:chgData name="Tamir Shriki" userId="S::tamirsh@campus.technion.ac.il::3c1dc0b0-f7f9-4206-a27a-7d4043821e62" providerId="AD" clId="Web-{6395AABD-BB0E-E3A8-FBC3-6F5AEDC1D87B}" dt="2023-03-04T08:59:41.225" v="93" actId="20577"/>
        <pc:sldMkLst>
          <pc:docMk/>
          <pc:sldMk cId="3658454970" sldId="265"/>
        </pc:sldMkLst>
        <pc:spChg chg="mod">
          <ac:chgData name="Tamir Shriki" userId="S::tamirsh@campus.technion.ac.il::3c1dc0b0-f7f9-4206-a27a-7d4043821e62" providerId="AD" clId="Web-{6395AABD-BB0E-E3A8-FBC3-6F5AEDC1D87B}" dt="2023-03-04T08:59:41.225" v="93" actId="20577"/>
          <ac:spMkLst>
            <pc:docMk/>
            <pc:sldMk cId="3658454970" sldId="265"/>
            <ac:spMk id="2" creationId="{145562BA-8929-44A4-FBF0-9A22AE9B9658}"/>
          </ac:spMkLst>
        </pc:spChg>
      </pc:sldChg>
      <pc:sldChg chg="addSp delSp modSp modNotes">
        <pc:chgData name="Tamir Shriki" userId="S::tamirsh@campus.technion.ac.il::3c1dc0b0-f7f9-4206-a27a-7d4043821e62" providerId="AD" clId="Web-{6395AABD-BB0E-E3A8-FBC3-6F5AEDC1D87B}" dt="2023-03-04T09:22:25.575" v="385" actId="1076"/>
        <pc:sldMkLst>
          <pc:docMk/>
          <pc:sldMk cId="2300664615" sldId="266"/>
        </pc:sldMkLst>
        <pc:spChg chg="mod">
          <ac:chgData name="Tamir Shriki" userId="S::tamirsh@campus.technion.ac.il::3c1dc0b0-f7f9-4206-a27a-7d4043821e62" providerId="AD" clId="Web-{6395AABD-BB0E-E3A8-FBC3-6F5AEDC1D87B}" dt="2023-03-04T09:15:28.409" v="216" actId="20577"/>
          <ac:spMkLst>
            <pc:docMk/>
            <pc:sldMk cId="2300664615" sldId="266"/>
            <ac:spMk id="2" creationId="{720BC0ED-0E19-B870-0769-8E7D8741A52F}"/>
          </ac:spMkLst>
        </pc:spChg>
        <pc:spChg chg="add del mod">
          <ac:chgData name="Tamir Shriki" userId="S::tamirsh@campus.technion.ac.il::3c1dc0b0-f7f9-4206-a27a-7d4043821e62" providerId="AD" clId="Web-{6395AABD-BB0E-E3A8-FBC3-6F5AEDC1D87B}" dt="2023-03-04T09:16:42.536" v="235"/>
          <ac:spMkLst>
            <pc:docMk/>
            <pc:sldMk cId="2300664615" sldId="266"/>
            <ac:spMk id="9" creationId="{395B513D-A8A6-CBA8-2B73-3A4FE3D46013}"/>
          </ac:spMkLst>
        </pc:spChg>
        <pc:spChg chg="add mod">
          <ac:chgData name="Tamir Shriki" userId="S::tamirsh@campus.technion.ac.il::3c1dc0b0-f7f9-4206-a27a-7d4043821e62" providerId="AD" clId="Web-{6395AABD-BB0E-E3A8-FBC3-6F5AEDC1D87B}" dt="2023-03-04T09:22:20.231" v="383" actId="14100"/>
          <ac:spMkLst>
            <pc:docMk/>
            <pc:sldMk cId="2300664615" sldId="266"/>
            <ac:spMk id="11" creationId="{20C9ECA8-FCD5-DAAA-3E5A-6D25B70C68DB}"/>
          </ac:spMkLst>
        </pc:spChg>
        <pc:picChg chg="add mod">
          <ac:chgData name="Tamir Shriki" userId="S::tamirsh@campus.technion.ac.il::3c1dc0b0-f7f9-4206-a27a-7d4043821e62" providerId="AD" clId="Web-{6395AABD-BB0E-E3A8-FBC3-6F5AEDC1D87B}" dt="2023-03-04T09:22:25.575" v="385" actId="1076"/>
          <ac:picMkLst>
            <pc:docMk/>
            <pc:sldMk cId="2300664615" sldId="266"/>
            <ac:picMk id="8" creationId="{DC092FF1-D6B1-8026-E125-03FE297F5238}"/>
          </ac:picMkLst>
        </pc:picChg>
      </pc:sldChg>
      <pc:sldChg chg="addSp delSp modSp">
        <pc:chgData name="Tamir Shriki" userId="S::tamirsh@campus.technion.ac.il::3c1dc0b0-f7f9-4206-a27a-7d4043821e62" providerId="AD" clId="Web-{6395AABD-BB0E-E3A8-FBC3-6F5AEDC1D87B}" dt="2023-03-04T09:00:38.700" v="111" actId="20577"/>
        <pc:sldMkLst>
          <pc:docMk/>
          <pc:sldMk cId="27587418" sldId="267"/>
        </pc:sldMkLst>
        <pc:spChg chg="del">
          <ac:chgData name="Tamir Shriki" userId="S::tamirsh@campus.technion.ac.il::3c1dc0b0-f7f9-4206-a27a-7d4043821e62" providerId="AD" clId="Web-{6395AABD-BB0E-E3A8-FBC3-6F5AEDC1D87B}" dt="2023-03-04T09:00:00.382" v="96"/>
          <ac:spMkLst>
            <pc:docMk/>
            <pc:sldMk cId="27587418" sldId="267"/>
            <ac:spMk id="2" creationId="{1AD90D84-434C-DF8E-AB12-FCBB5A7573D5}"/>
          </ac:spMkLst>
        </pc:spChg>
        <pc:spChg chg="add mod">
          <ac:chgData name="Tamir Shriki" userId="S::tamirsh@campus.technion.ac.il::3c1dc0b0-f7f9-4206-a27a-7d4043821e62" providerId="AD" clId="Web-{6395AABD-BB0E-E3A8-FBC3-6F5AEDC1D87B}" dt="2023-03-04T09:00:38.700" v="111" actId="20577"/>
          <ac:spMkLst>
            <pc:docMk/>
            <pc:sldMk cId="27587418" sldId="267"/>
            <ac:spMk id="7" creationId="{590EDB4A-80BD-EA87-3DF0-D7303370F7D2}"/>
          </ac:spMkLst>
        </pc:spChg>
      </pc:sldChg>
      <pc:sldChg chg="addSp delSp modSp">
        <pc:chgData name="Tamir Shriki" userId="S::tamirsh@campus.technion.ac.il::3c1dc0b0-f7f9-4206-a27a-7d4043821e62" providerId="AD" clId="Web-{6395AABD-BB0E-E3A8-FBC3-6F5AEDC1D87B}" dt="2023-03-04T09:00:47.904" v="122" actId="20577"/>
        <pc:sldMkLst>
          <pc:docMk/>
          <pc:sldMk cId="2736599763" sldId="268"/>
        </pc:sldMkLst>
        <pc:spChg chg="del">
          <ac:chgData name="Tamir Shriki" userId="S::tamirsh@campus.technion.ac.il::3c1dc0b0-f7f9-4206-a27a-7d4043821e62" providerId="AD" clId="Web-{6395AABD-BB0E-E3A8-FBC3-6F5AEDC1D87B}" dt="2023-03-04T09:00:43.201" v="112"/>
          <ac:spMkLst>
            <pc:docMk/>
            <pc:sldMk cId="2736599763" sldId="268"/>
            <ac:spMk id="2" creationId="{1AD90D84-434C-DF8E-AB12-FCBB5A7573D5}"/>
          </ac:spMkLst>
        </pc:spChg>
        <pc:spChg chg="add mod">
          <ac:chgData name="Tamir Shriki" userId="S::tamirsh@campus.technion.ac.il::3c1dc0b0-f7f9-4206-a27a-7d4043821e62" providerId="AD" clId="Web-{6395AABD-BB0E-E3A8-FBC3-6F5AEDC1D87B}" dt="2023-03-04T09:00:47.904" v="122" actId="20577"/>
          <ac:spMkLst>
            <pc:docMk/>
            <pc:sldMk cId="2736599763" sldId="268"/>
            <ac:spMk id="9" creationId="{5A8AC2B7-E0A6-E35D-51DA-9CCF3FE3DE29}"/>
          </ac:spMkLst>
        </pc:spChg>
      </pc:sldChg>
      <pc:sldChg chg="add ord replId">
        <pc:chgData name="Tamir Shriki" userId="S::tamirsh@campus.technion.ac.il::3c1dc0b0-f7f9-4206-a27a-7d4043821e62" providerId="AD" clId="Web-{6395AABD-BB0E-E3A8-FBC3-6F5AEDC1D87B}" dt="2023-03-04T09:01:34.905" v="124"/>
        <pc:sldMkLst>
          <pc:docMk/>
          <pc:sldMk cId="1470772170" sldId="270"/>
        </pc:sldMkLst>
      </pc:sldChg>
      <pc:sldChg chg="addSp delSp modSp add replId modNotes">
        <pc:chgData name="Tamir Shriki" userId="S::tamirsh@campus.technion.ac.il::3c1dc0b0-f7f9-4206-a27a-7d4043821e62" providerId="AD" clId="Web-{6395AABD-BB0E-E3A8-FBC3-6F5AEDC1D87B}" dt="2023-03-04T10:29:00.914" v="1479"/>
        <pc:sldMkLst>
          <pc:docMk/>
          <pc:sldMk cId="3691606033" sldId="275"/>
        </pc:sldMkLst>
        <pc:spChg chg="del mod">
          <ac:chgData name="Tamir Shriki" userId="S::tamirsh@campus.technion.ac.il::3c1dc0b0-f7f9-4206-a27a-7d4043821e62" providerId="AD" clId="Web-{6395AABD-BB0E-E3A8-FBC3-6F5AEDC1D87B}" dt="2023-03-04T10:03:05.611" v="734"/>
          <ac:spMkLst>
            <pc:docMk/>
            <pc:sldMk cId="3691606033" sldId="275"/>
            <ac:spMk id="2" creationId="{6A753828-ABA9-5A86-C799-09E8C3ACD8F4}"/>
          </ac:spMkLst>
        </pc:spChg>
        <pc:spChg chg="del mod">
          <ac:chgData name="Tamir Shriki" userId="S::tamirsh@campus.technion.ac.il::3c1dc0b0-f7f9-4206-a27a-7d4043821e62" providerId="AD" clId="Web-{6395AABD-BB0E-E3A8-FBC3-6F5AEDC1D87B}" dt="2023-03-04T09:41:15.900" v="495"/>
          <ac:spMkLst>
            <pc:docMk/>
            <pc:sldMk cId="3691606033" sldId="275"/>
            <ac:spMk id="8" creationId="{68AF6CB0-296A-26F3-949D-0F8C9DB7F380}"/>
          </ac:spMkLst>
        </pc:spChg>
        <pc:spChg chg="add del mod">
          <ac:chgData name="Tamir Shriki" userId="S::tamirsh@campus.technion.ac.il::3c1dc0b0-f7f9-4206-a27a-7d4043821e62" providerId="AD" clId="Web-{6395AABD-BB0E-E3A8-FBC3-6F5AEDC1D87B}" dt="2023-03-04T09:41:17.681" v="496"/>
          <ac:spMkLst>
            <pc:docMk/>
            <pc:sldMk cId="3691606033" sldId="275"/>
            <ac:spMk id="14" creationId="{4C7D35D5-6099-20B9-E94F-D637BD8A579A}"/>
          </ac:spMkLst>
        </pc:spChg>
        <pc:spChg chg="add del mod">
          <ac:chgData name="Tamir Shriki" userId="S::tamirsh@campus.technion.ac.il::3c1dc0b0-f7f9-4206-a27a-7d4043821e62" providerId="AD" clId="Web-{6395AABD-BB0E-E3A8-FBC3-6F5AEDC1D87B}" dt="2023-03-04T10:03:22.096" v="758"/>
          <ac:spMkLst>
            <pc:docMk/>
            <pc:sldMk cId="3691606033" sldId="275"/>
            <ac:spMk id="16" creationId="{85AD519F-2152-36B9-03DA-A0BC0168DD61}"/>
          </ac:spMkLst>
        </pc:spChg>
        <pc:spChg chg="add mod">
          <ac:chgData name="Tamir Shriki" userId="S::tamirsh@campus.technion.ac.il::3c1dc0b0-f7f9-4206-a27a-7d4043821e62" providerId="AD" clId="Web-{6395AABD-BB0E-E3A8-FBC3-6F5AEDC1D87B}" dt="2023-03-04T10:03:19.236" v="757" actId="20577"/>
          <ac:spMkLst>
            <pc:docMk/>
            <pc:sldMk cId="3691606033" sldId="275"/>
            <ac:spMk id="18" creationId="{A7DC73F3-673B-CD24-B221-8A5FEBDF016F}"/>
          </ac:spMkLst>
        </pc:spChg>
        <pc:spChg chg="add del mod">
          <ac:chgData name="Tamir Shriki" userId="S::tamirsh@campus.technion.ac.il::3c1dc0b0-f7f9-4206-a27a-7d4043821e62" providerId="AD" clId="Web-{6395AABD-BB0E-E3A8-FBC3-6F5AEDC1D87B}" dt="2023-03-04T10:03:54.581" v="761"/>
          <ac:spMkLst>
            <pc:docMk/>
            <pc:sldMk cId="3691606033" sldId="275"/>
            <ac:spMk id="19" creationId="{6D1EC0C0-239B-A177-2D22-B7060B3C1B6C}"/>
          </ac:spMkLst>
        </pc:spChg>
        <pc:spChg chg="add mod">
          <ac:chgData name="Tamir Shriki" userId="S::tamirsh@campus.technion.ac.il::3c1dc0b0-f7f9-4206-a27a-7d4043821e62" providerId="AD" clId="Web-{6395AABD-BB0E-E3A8-FBC3-6F5AEDC1D87B}" dt="2023-03-04T10:11:51.795" v="1004" actId="20577"/>
          <ac:spMkLst>
            <pc:docMk/>
            <pc:sldMk cId="3691606033" sldId="275"/>
            <ac:spMk id="21" creationId="{14FA9A89-4DF3-C3B6-BEAA-F2766F69ED58}"/>
          </ac:spMkLst>
        </pc:spChg>
        <pc:picChg chg="add del mod">
          <ac:chgData name="Tamir Shriki" userId="S::tamirsh@campus.technion.ac.il::3c1dc0b0-f7f9-4206-a27a-7d4043821e62" providerId="AD" clId="Web-{6395AABD-BB0E-E3A8-FBC3-6F5AEDC1D87B}" dt="2023-03-04T09:30:05.492" v="442"/>
          <ac:picMkLst>
            <pc:docMk/>
            <pc:sldMk cId="3691606033" sldId="275"/>
            <ac:picMk id="4" creationId="{962E95B0-1C4D-A659-2AAE-737E669B7D97}"/>
          </ac:picMkLst>
        </pc:picChg>
        <pc:picChg chg="add del mod">
          <ac:chgData name="Tamir Shriki" userId="S::tamirsh@campus.technion.ac.il::3c1dc0b0-f7f9-4206-a27a-7d4043821e62" providerId="AD" clId="Web-{6395AABD-BB0E-E3A8-FBC3-6F5AEDC1D87B}" dt="2023-03-04T09:41:19.635" v="499"/>
          <ac:picMkLst>
            <pc:docMk/>
            <pc:sldMk cId="3691606033" sldId="275"/>
            <ac:picMk id="5" creationId="{BBB3B78F-5CCA-41E2-56D7-C77D87FD9336}"/>
          </ac:picMkLst>
        </pc:picChg>
        <pc:picChg chg="add del mod">
          <ac:chgData name="Tamir Shriki" userId="S::tamirsh@campus.technion.ac.il::3c1dc0b0-f7f9-4206-a27a-7d4043821e62" providerId="AD" clId="Web-{6395AABD-BB0E-E3A8-FBC3-6F5AEDC1D87B}" dt="2023-03-04T09:37:21.676" v="455"/>
          <ac:picMkLst>
            <pc:docMk/>
            <pc:sldMk cId="3691606033" sldId="275"/>
            <ac:picMk id="9" creationId="{9478F9FD-CFBC-EFC4-4122-0CD787219F4B}"/>
          </ac:picMkLst>
        </pc:picChg>
        <pc:picChg chg="add del mod">
          <ac:chgData name="Tamir Shriki" userId="S::tamirsh@campus.technion.ac.il::3c1dc0b0-f7f9-4206-a27a-7d4043821e62" providerId="AD" clId="Web-{6395AABD-BB0E-E3A8-FBC3-6F5AEDC1D87B}" dt="2023-03-04T09:37:27.895" v="459"/>
          <ac:picMkLst>
            <pc:docMk/>
            <pc:sldMk cId="3691606033" sldId="275"/>
            <ac:picMk id="10" creationId="{07BC2390-F0C3-59A0-3DB5-296BECD64C18}"/>
          </ac:picMkLst>
        </pc:picChg>
        <pc:picChg chg="add del mod">
          <ac:chgData name="Tamir Shriki" userId="S::tamirsh@campus.technion.ac.il::3c1dc0b0-f7f9-4206-a27a-7d4043821e62" providerId="AD" clId="Web-{6395AABD-BB0E-E3A8-FBC3-6F5AEDC1D87B}" dt="2023-03-04T09:41:18.525" v="497"/>
          <ac:picMkLst>
            <pc:docMk/>
            <pc:sldMk cId="3691606033" sldId="275"/>
            <ac:picMk id="11" creationId="{4D11CAD1-3BE6-167F-63AC-8D1686601DDA}"/>
          </ac:picMkLst>
        </pc:picChg>
        <pc:picChg chg="add del mod">
          <ac:chgData name="Tamir Shriki" userId="S::tamirsh@campus.technion.ac.il::3c1dc0b0-f7f9-4206-a27a-7d4043821e62" providerId="AD" clId="Web-{6395AABD-BB0E-E3A8-FBC3-6F5AEDC1D87B}" dt="2023-03-04T09:41:19.135" v="498"/>
          <ac:picMkLst>
            <pc:docMk/>
            <pc:sldMk cId="3691606033" sldId="275"/>
            <ac:picMk id="12" creationId="{6FA737DF-0B2C-1DF8-A8BA-E3ED6633C98C}"/>
          </ac:picMkLst>
        </pc:picChg>
      </pc:sldChg>
      <pc:sldChg chg="addSp delSp modSp add replId modNotes">
        <pc:chgData name="Tamir Shriki" userId="S::tamirsh@campus.technion.ac.il::3c1dc0b0-f7f9-4206-a27a-7d4043821e62" providerId="AD" clId="Web-{6395AABD-BB0E-E3A8-FBC3-6F5AEDC1D87B}" dt="2023-03-04T11:24:22.463" v="1934" actId="20577"/>
        <pc:sldMkLst>
          <pc:docMk/>
          <pc:sldMk cId="4230360596" sldId="276"/>
        </pc:sldMkLst>
        <pc:spChg chg="mod">
          <ac:chgData name="Tamir Shriki" userId="S::tamirsh@campus.technion.ac.il::3c1dc0b0-f7f9-4206-a27a-7d4043821e62" providerId="AD" clId="Web-{6395AABD-BB0E-E3A8-FBC3-6F5AEDC1D87B}" dt="2023-03-04T09:12:48.999" v="188" actId="20577"/>
          <ac:spMkLst>
            <pc:docMk/>
            <pc:sldMk cId="4230360596" sldId="276"/>
            <ac:spMk id="2" creationId="{6A753828-ABA9-5A86-C799-09E8C3ACD8F4}"/>
          </ac:spMkLst>
        </pc:spChg>
        <pc:spChg chg="add mod">
          <ac:chgData name="Tamir Shriki" userId="S::tamirsh@campus.technion.ac.il::3c1dc0b0-f7f9-4206-a27a-7d4043821e62" providerId="AD" clId="Web-{6395AABD-BB0E-E3A8-FBC3-6F5AEDC1D87B}" dt="2023-03-04T11:24:22.463" v="1934" actId="20577"/>
          <ac:spMkLst>
            <pc:docMk/>
            <pc:sldMk cId="4230360596" sldId="276"/>
            <ac:spMk id="5" creationId="{30D3490C-1A87-01F5-1BDB-4C3C3AE67AA1}"/>
          </ac:spMkLst>
        </pc:spChg>
        <pc:spChg chg="del mod">
          <ac:chgData name="Tamir Shriki" userId="S::tamirsh@campus.technion.ac.il::3c1dc0b0-f7f9-4206-a27a-7d4043821e62" providerId="AD" clId="Web-{6395AABD-BB0E-E3A8-FBC3-6F5AEDC1D87B}" dt="2023-03-04T10:33:02.935" v="1491"/>
          <ac:spMkLst>
            <pc:docMk/>
            <pc:sldMk cId="4230360596" sldId="276"/>
            <ac:spMk id="8" creationId="{68AF6CB0-296A-26F3-949D-0F8C9DB7F380}"/>
          </ac:spMkLst>
        </pc:spChg>
        <pc:picChg chg="add mod">
          <ac:chgData name="Tamir Shriki" userId="S::tamirsh@campus.technion.ac.il::3c1dc0b0-f7f9-4206-a27a-7d4043821e62" providerId="AD" clId="Web-{6395AABD-BB0E-E3A8-FBC3-6F5AEDC1D87B}" dt="2023-03-04T10:59:36.850" v="1907" actId="1076"/>
          <ac:picMkLst>
            <pc:docMk/>
            <pc:sldMk cId="4230360596" sldId="276"/>
            <ac:picMk id="9" creationId="{19308C51-44B3-066C-44B0-33C1B323953A}"/>
          </ac:picMkLst>
        </pc:picChg>
      </pc:sldChg>
      <pc:sldChg chg="addSp delSp modSp add replId">
        <pc:chgData name="Tamir Shriki" userId="S::tamirsh@campus.technion.ac.il::3c1dc0b0-f7f9-4206-a27a-7d4043821e62" providerId="AD" clId="Web-{6395AABD-BB0E-E3A8-FBC3-6F5AEDC1D87B}" dt="2023-03-04T10:32:16.059" v="1490" actId="14100"/>
        <pc:sldMkLst>
          <pc:docMk/>
          <pc:sldMk cId="702044249" sldId="277"/>
        </pc:sldMkLst>
        <pc:spChg chg="mod">
          <ac:chgData name="Tamir Shriki" userId="S::tamirsh@campus.technion.ac.il::3c1dc0b0-f7f9-4206-a27a-7d4043821e62" providerId="AD" clId="Web-{6395AABD-BB0E-E3A8-FBC3-6F5AEDC1D87B}" dt="2023-03-04T09:41:41.073" v="520" actId="20577"/>
          <ac:spMkLst>
            <pc:docMk/>
            <pc:sldMk cId="702044249" sldId="277"/>
            <ac:spMk id="2" creationId="{6A753828-ABA9-5A86-C799-09E8C3ACD8F4}"/>
          </ac:spMkLst>
        </pc:spChg>
        <pc:spChg chg="mod">
          <ac:chgData name="Tamir Shriki" userId="S::tamirsh@campus.technion.ac.il::3c1dc0b0-f7f9-4206-a27a-7d4043821e62" providerId="AD" clId="Web-{6395AABD-BB0E-E3A8-FBC3-6F5AEDC1D87B}" dt="2023-03-04T10:00:22.388" v="719" actId="1076"/>
          <ac:spMkLst>
            <pc:docMk/>
            <pc:sldMk cId="702044249" sldId="277"/>
            <ac:spMk id="8" creationId="{68AF6CB0-296A-26F3-949D-0F8C9DB7F380}"/>
          </ac:spMkLst>
        </pc:spChg>
        <pc:spChg chg="mod">
          <ac:chgData name="Tamir Shriki" userId="S::tamirsh@campus.technion.ac.il::3c1dc0b0-f7f9-4206-a27a-7d4043821e62" providerId="AD" clId="Web-{6395AABD-BB0E-E3A8-FBC3-6F5AEDC1D87B}" dt="2023-03-04T10:32:16.059" v="1490" actId="14100"/>
          <ac:spMkLst>
            <pc:docMk/>
            <pc:sldMk cId="702044249" sldId="277"/>
            <ac:spMk id="13" creationId="{FFEB151B-917D-6926-8EE7-D5B8644C5049}"/>
          </ac:spMkLst>
        </pc:spChg>
        <pc:picChg chg="add mod">
          <ac:chgData name="Tamir Shriki" userId="S::tamirsh@campus.technion.ac.il::3c1dc0b0-f7f9-4206-a27a-7d4043821e62" providerId="AD" clId="Web-{6395AABD-BB0E-E3A8-FBC3-6F5AEDC1D87B}" dt="2023-03-04T10:00:44.592" v="725" actId="1076"/>
          <ac:picMkLst>
            <pc:docMk/>
            <pc:sldMk cId="702044249" sldId="277"/>
            <ac:picMk id="4" creationId="{ED7FCF5C-8D6B-5CFE-8FA8-E181D9E0BCF4}"/>
          </ac:picMkLst>
        </pc:picChg>
        <pc:picChg chg="del">
          <ac:chgData name="Tamir Shriki" userId="S::tamirsh@campus.technion.ac.il::3c1dc0b0-f7f9-4206-a27a-7d4043821e62" providerId="AD" clId="Web-{6395AABD-BB0E-E3A8-FBC3-6F5AEDC1D87B}" dt="2023-03-04T09:42:33.855" v="541"/>
          <ac:picMkLst>
            <pc:docMk/>
            <pc:sldMk cId="702044249" sldId="277"/>
            <ac:picMk id="5" creationId="{BBB3B78F-5CCA-41E2-56D7-C77D87FD9336}"/>
          </ac:picMkLst>
        </pc:picChg>
        <pc:picChg chg="mod">
          <ac:chgData name="Tamir Shriki" userId="S::tamirsh@campus.technion.ac.il::3c1dc0b0-f7f9-4206-a27a-7d4043821e62" providerId="AD" clId="Web-{6395AABD-BB0E-E3A8-FBC3-6F5AEDC1D87B}" dt="2023-03-04T10:00:49.827" v="726" actId="1076"/>
          <ac:picMkLst>
            <pc:docMk/>
            <pc:sldMk cId="702044249" sldId="277"/>
            <ac:picMk id="11" creationId="{4D11CAD1-3BE6-167F-63AC-8D1686601DDA}"/>
          </ac:picMkLst>
        </pc:picChg>
        <pc:picChg chg="del mod">
          <ac:chgData name="Tamir Shriki" userId="S::tamirsh@campus.technion.ac.il::3c1dc0b0-f7f9-4206-a27a-7d4043821e62" providerId="AD" clId="Web-{6395AABD-BB0E-E3A8-FBC3-6F5AEDC1D87B}" dt="2023-03-04T09:59:45.637" v="711"/>
          <ac:picMkLst>
            <pc:docMk/>
            <pc:sldMk cId="702044249" sldId="277"/>
            <ac:picMk id="12" creationId="{6FA737DF-0B2C-1DF8-A8BA-E3ED6633C98C}"/>
          </ac:picMkLst>
        </pc:picChg>
      </pc:sldChg>
      <pc:sldChg chg="addSp delSp modSp add ord replId modNotes">
        <pc:chgData name="Tamir Shriki" userId="S::tamirsh@campus.technion.ac.il::3c1dc0b0-f7f9-4206-a27a-7d4043821e62" providerId="AD" clId="Web-{6395AABD-BB0E-E3A8-FBC3-6F5AEDC1D87B}" dt="2023-03-04T10:31:27.777" v="1485" actId="1076"/>
        <pc:sldMkLst>
          <pc:docMk/>
          <pc:sldMk cId="1330279014" sldId="278"/>
        </pc:sldMkLst>
        <pc:spChg chg="mod">
          <ac:chgData name="Tamir Shriki" userId="S::tamirsh@campus.technion.ac.il::3c1dc0b0-f7f9-4206-a27a-7d4043821e62" providerId="AD" clId="Web-{6395AABD-BB0E-E3A8-FBC3-6F5AEDC1D87B}" dt="2023-03-04T09:57:06.157" v="663" actId="20577"/>
          <ac:spMkLst>
            <pc:docMk/>
            <pc:sldMk cId="1330279014" sldId="278"/>
            <ac:spMk id="2" creationId="{6A753828-ABA9-5A86-C799-09E8C3ACD8F4}"/>
          </ac:spMkLst>
        </pc:spChg>
        <pc:spChg chg="mod">
          <ac:chgData name="Tamir Shriki" userId="S::tamirsh@campus.technion.ac.il::3c1dc0b0-f7f9-4206-a27a-7d4043821e62" providerId="AD" clId="Web-{6395AABD-BB0E-E3A8-FBC3-6F5AEDC1D87B}" dt="2023-03-04T09:57:02.173" v="662" actId="20577"/>
          <ac:spMkLst>
            <pc:docMk/>
            <pc:sldMk cId="1330279014" sldId="278"/>
            <ac:spMk id="8" creationId="{68AF6CB0-296A-26F3-949D-0F8C9DB7F380}"/>
          </ac:spMkLst>
        </pc:spChg>
        <pc:spChg chg="del">
          <ac:chgData name="Tamir Shriki" userId="S::tamirsh@campus.technion.ac.il::3c1dc0b0-f7f9-4206-a27a-7d4043821e62" providerId="AD" clId="Web-{6395AABD-BB0E-E3A8-FBC3-6F5AEDC1D87B}" dt="2023-03-04T10:31:20.651" v="1481"/>
          <ac:spMkLst>
            <pc:docMk/>
            <pc:sldMk cId="1330279014" sldId="278"/>
            <ac:spMk id="15" creationId="{319C879D-B603-ED2E-B3F0-F16887CC6167}"/>
          </ac:spMkLst>
        </pc:spChg>
        <pc:picChg chg="del">
          <ac:chgData name="Tamir Shriki" userId="S::tamirsh@campus.technion.ac.il::3c1dc0b0-f7f9-4206-a27a-7d4043821e62" providerId="AD" clId="Web-{6395AABD-BB0E-E3A8-FBC3-6F5AEDC1D87B}" dt="2023-03-04T09:45:37.234" v="606"/>
          <ac:picMkLst>
            <pc:docMk/>
            <pc:sldMk cId="1330279014" sldId="278"/>
            <ac:picMk id="4" creationId="{ED7FCF5C-8D6B-5CFE-8FA8-E181D9E0BCF4}"/>
          </ac:picMkLst>
        </pc:picChg>
        <pc:picChg chg="add del mod">
          <ac:chgData name="Tamir Shriki" userId="S::tamirsh@campus.technion.ac.il::3c1dc0b0-f7f9-4206-a27a-7d4043821e62" providerId="AD" clId="Web-{6395AABD-BB0E-E3A8-FBC3-6F5AEDC1D87B}" dt="2023-03-04T09:57:23.788" v="669"/>
          <ac:picMkLst>
            <pc:docMk/>
            <pc:sldMk cId="1330279014" sldId="278"/>
            <ac:picMk id="5" creationId="{3EFAB54A-82B6-7747-3429-FC9895CEBDFD}"/>
          </ac:picMkLst>
        </pc:picChg>
        <pc:picChg chg="add mod">
          <ac:chgData name="Tamir Shriki" userId="S::tamirsh@campus.technion.ac.il::3c1dc0b0-f7f9-4206-a27a-7d4043821e62" providerId="AD" clId="Web-{6395AABD-BB0E-E3A8-FBC3-6F5AEDC1D87B}" dt="2023-03-04T10:00:38.232" v="723" actId="1076"/>
          <ac:picMkLst>
            <pc:docMk/>
            <pc:sldMk cId="1330279014" sldId="278"/>
            <ac:picMk id="9" creationId="{ED2D26AC-810D-D376-6B94-A0927EA9DA56}"/>
          </ac:picMkLst>
        </pc:picChg>
        <pc:picChg chg="add mod">
          <ac:chgData name="Tamir Shriki" userId="S::tamirsh@campus.technion.ac.il::3c1dc0b0-f7f9-4206-a27a-7d4043821e62" providerId="AD" clId="Web-{6395AABD-BB0E-E3A8-FBC3-6F5AEDC1D87B}" dt="2023-03-04T10:00:40.686" v="724" actId="1076"/>
          <ac:picMkLst>
            <pc:docMk/>
            <pc:sldMk cId="1330279014" sldId="278"/>
            <ac:picMk id="10" creationId="{79E6324A-CD8A-AC8E-13B7-B9A35512EF7D}"/>
          </ac:picMkLst>
        </pc:picChg>
        <pc:picChg chg="del">
          <ac:chgData name="Tamir Shriki" userId="S::tamirsh@campus.technion.ac.il::3c1dc0b0-f7f9-4206-a27a-7d4043821e62" providerId="AD" clId="Web-{6395AABD-BB0E-E3A8-FBC3-6F5AEDC1D87B}" dt="2023-03-04T09:45:34.297" v="604"/>
          <ac:picMkLst>
            <pc:docMk/>
            <pc:sldMk cId="1330279014" sldId="278"/>
            <ac:picMk id="11" creationId="{4D11CAD1-3BE6-167F-63AC-8D1686601DDA}"/>
          </ac:picMkLst>
        </pc:picChg>
        <pc:picChg chg="del">
          <ac:chgData name="Tamir Shriki" userId="S::tamirsh@campus.technion.ac.il::3c1dc0b0-f7f9-4206-a27a-7d4043821e62" providerId="AD" clId="Web-{6395AABD-BB0E-E3A8-FBC3-6F5AEDC1D87B}" dt="2023-03-04T09:45:35.938" v="605"/>
          <ac:picMkLst>
            <pc:docMk/>
            <pc:sldMk cId="1330279014" sldId="278"/>
            <ac:picMk id="12" creationId="{6FA737DF-0B2C-1DF8-A8BA-E3ED6633C98C}"/>
          </ac:picMkLst>
        </pc:picChg>
        <pc:picChg chg="add mod">
          <ac:chgData name="Tamir Shriki" userId="S::tamirsh@campus.technion.ac.il::3c1dc0b0-f7f9-4206-a27a-7d4043821e62" providerId="AD" clId="Web-{6395AABD-BB0E-E3A8-FBC3-6F5AEDC1D87B}" dt="2023-03-04T10:31:27.777" v="1485" actId="1076"/>
          <ac:picMkLst>
            <pc:docMk/>
            <pc:sldMk cId="1330279014" sldId="278"/>
            <ac:picMk id="13" creationId="{3966009D-1098-9AD0-5538-F08E4F982E7F}"/>
          </ac:picMkLst>
        </pc:picChg>
      </pc:sldChg>
      <pc:sldChg chg="addSp delSp modSp add ord replId modNotes">
        <pc:chgData name="Tamir Shriki" userId="S::tamirsh@campus.technion.ac.il::3c1dc0b0-f7f9-4206-a27a-7d4043821e62" providerId="AD" clId="Web-{6395AABD-BB0E-E3A8-FBC3-6F5AEDC1D87B}" dt="2023-03-04T10:31:49.605" v="1489" actId="1076"/>
        <pc:sldMkLst>
          <pc:docMk/>
          <pc:sldMk cId="4271883872" sldId="280"/>
        </pc:sldMkLst>
        <pc:spChg chg="mod">
          <ac:chgData name="Tamir Shriki" userId="S::tamirsh@campus.technion.ac.il::3c1dc0b0-f7f9-4206-a27a-7d4043821e62" providerId="AD" clId="Web-{6395AABD-BB0E-E3A8-FBC3-6F5AEDC1D87B}" dt="2023-03-04T09:57:27.851" v="671" actId="20577"/>
          <ac:spMkLst>
            <pc:docMk/>
            <pc:sldMk cId="4271883872" sldId="280"/>
            <ac:spMk id="2" creationId="{6A753828-ABA9-5A86-C799-09E8C3ACD8F4}"/>
          </ac:spMkLst>
        </pc:spChg>
        <pc:spChg chg="del">
          <ac:chgData name="Tamir Shriki" userId="S::tamirsh@campus.technion.ac.il::3c1dc0b0-f7f9-4206-a27a-7d4043821e62" providerId="AD" clId="Web-{6395AABD-BB0E-E3A8-FBC3-6F5AEDC1D87B}" dt="2023-03-04T09:55:34.733" v="620"/>
          <ac:spMkLst>
            <pc:docMk/>
            <pc:sldMk cId="4271883872" sldId="280"/>
            <ac:spMk id="8" creationId="{68AF6CB0-296A-26F3-949D-0F8C9DB7F380}"/>
          </ac:spMkLst>
        </pc:spChg>
        <pc:spChg chg="add del mod">
          <ac:chgData name="Tamir Shriki" userId="S::tamirsh@campus.technion.ac.il::3c1dc0b0-f7f9-4206-a27a-7d4043821e62" providerId="AD" clId="Web-{6395AABD-BB0E-E3A8-FBC3-6F5AEDC1D87B}" dt="2023-03-04T09:55:42.171" v="622"/>
          <ac:spMkLst>
            <pc:docMk/>
            <pc:sldMk cId="4271883872" sldId="280"/>
            <ac:spMk id="10" creationId="{F9E15A7D-DF13-C276-1EBB-6619A4883708}"/>
          </ac:spMkLst>
        </pc:spChg>
        <pc:spChg chg="add mod">
          <ac:chgData name="Tamir Shriki" userId="S::tamirsh@campus.technion.ac.il::3c1dc0b0-f7f9-4206-a27a-7d4043821e62" providerId="AD" clId="Web-{6395AABD-BB0E-E3A8-FBC3-6F5AEDC1D87B}" dt="2023-03-04T09:58:09.743" v="691" actId="20577"/>
          <ac:spMkLst>
            <pc:docMk/>
            <pc:sldMk cId="4271883872" sldId="280"/>
            <ac:spMk id="16" creationId="{833E1F36-B845-013C-0D40-C47430BB1358}"/>
          </ac:spMkLst>
        </pc:spChg>
        <pc:picChg chg="del">
          <ac:chgData name="Tamir Shriki" userId="S::tamirsh@campus.technion.ac.il::3c1dc0b0-f7f9-4206-a27a-7d4043821e62" providerId="AD" clId="Web-{6395AABD-BB0E-E3A8-FBC3-6F5AEDC1D87B}" dt="2023-03-04T09:55:44.593" v="623"/>
          <ac:picMkLst>
            <pc:docMk/>
            <pc:sldMk cId="4271883872" sldId="280"/>
            <ac:picMk id="5" creationId="{3EFAB54A-82B6-7747-3429-FC9895CEBDFD}"/>
          </ac:picMkLst>
        </pc:picChg>
        <pc:picChg chg="del">
          <ac:chgData name="Tamir Shriki" userId="S::tamirsh@campus.technion.ac.il::3c1dc0b0-f7f9-4206-a27a-7d4043821e62" providerId="AD" clId="Web-{6395AABD-BB0E-E3A8-FBC3-6F5AEDC1D87B}" dt="2023-03-04T09:55:37.296" v="621"/>
          <ac:picMkLst>
            <pc:docMk/>
            <pc:sldMk cId="4271883872" sldId="280"/>
            <ac:picMk id="9" creationId="{ED2D26AC-810D-D376-6B94-A0927EA9DA56}"/>
          </ac:picMkLst>
        </pc:picChg>
        <pc:picChg chg="add mod">
          <ac:chgData name="Tamir Shriki" userId="S::tamirsh@campus.technion.ac.il::3c1dc0b0-f7f9-4206-a27a-7d4043821e62" providerId="AD" clId="Web-{6395AABD-BB0E-E3A8-FBC3-6F5AEDC1D87B}" dt="2023-03-04T10:01:02.780" v="729" actId="1076"/>
          <ac:picMkLst>
            <pc:docMk/>
            <pc:sldMk cId="4271883872" sldId="280"/>
            <ac:picMk id="11" creationId="{1FE675EB-970F-7056-5E94-1D488521F233}"/>
          </ac:picMkLst>
        </pc:picChg>
        <pc:picChg chg="add del mod">
          <ac:chgData name="Tamir Shriki" userId="S::tamirsh@campus.technion.ac.il::3c1dc0b0-f7f9-4206-a27a-7d4043821e62" providerId="AD" clId="Web-{6395AABD-BB0E-E3A8-FBC3-6F5AEDC1D87B}" dt="2023-03-04T09:57:51.164" v="677"/>
          <ac:picMkLst>
            <pc:docMk/>
            <pc:sldMk cId="4271883872" sldId="280"/>
            <ac:picMk id="12" creationId="{33A9D9DD-E89F-207A-3F96-4CADF6522BC2}"/>
          </ac:picMkLst>
        </pc:picChg>
        <pc:picChg chg="add del mod">
          <ac:chgData name="Tamir Shriki" userId="S::tamirsh@campus.technion.ac.il::3c1dc0b0-f7f9-4206-a27a-7d4043821e62" providerId="AD" clId="Web-{6395AABD-BB0E-E3A8-FBC3-6F5AEDC1D87B}" dt="2023-03-04T09:57:52.570" v="678"/>
          <ac:picMkLst>
            <pc:docMk/>
            <pc:sldMk cId="4271883872" sldId="280"/>
            <ac:picMk id="13" creationId="{AF127BDA-41F0-DB02-0FC2-8AF6A51328B0}"/>
          </ac:picMkLst>
        </pc:picChg>
        <pc:picChg chg="add del mod">
          <ac:chgData name="Tamir Shriki" userId="S::tamirsh@campus.technion.ac.il::3c1dc0b0-f7f9-4206-a27a-7d4043821e62" providerId="AD" clId="Web-{6395AABD-BB0E-E3A8-FBC3-6F5AEDC1D87B}" dt="2023-03-04T10:31:44.652" v="1486"/>
          <ac:picMkLst>
            <pc:docMk/>
            <pc:sldMk cId="4271883872" sldId="280"/>
            <ac:picMk id="14" creationId="{1F8161CF-2585-6806-7B5E-006803404685}"/>
          </ac:picMkLst>
        </pc:picChg>
        <pc:picChg chg="add mod">
          <ac:chgData name="Tamir Shriki" userId="S::tamirsh@campus.technion.ac.il::3c1dc0b0-f7f9-4206-a27a-7d4043821e62" providerId="AD" clId="Web-{6395AABD-BB0E-E3A8-FBC3-6F5AEDC1D87B}" dt="2023-03-04T10:31:49.605" v="1489" actId="1076"/>
          <ac:picMkLst>
            <pc:docMk/>
            <pc:sldMk cId="4271883872" sldId="280"/>
            <ac:picMk id="17" creationId="{E6E879DF-538C-06EF-2CE2-89DF9F9F8F5D}"/>
          </ac:picMkLst>
        </pc:picChg>
      </pc:sldChg>
      <pc:sldChg chg="add del replId">
        <pc:chgData name="Tamir Shriki" userId="S::tamirsh@campus.technion.ac.il::3c1dc0b0-f7f9-4206-a27a-7d4043821e62" providerId="AD" clId="Web-{6395AABD-BB0E-E3A8-FBC3-6F5AEDC1D87B}" dt="2023-03-04T09:58:57.011" v="695"/>
        <pc:sldMkLst>
          <pc:docMk/>
          <pc:sldMk cId="142221793" sldId="281"/>
        </pc:sldMkLst>
      </pc:sldChg>
      <pc:sldChg chg="modSp add del ord modNotes">
        <pc:chgData name="Tamir Shriki" userId="S::tamirsh@campus.technion.ac.il::3c1dc0b0-f7f9-4206-a27a-7d4043821e62" providerId="AD" clId="Web-{6395AABD-BB0E-E3A8-FBC3-6F5AEDC1D87B}" dt="2023-03-04T10:33:37.420" v="1498"/>
        <pc:sldMkLst>
          <pc:docMk/>
          <pc:sldMk cId="3453190617" sldId="281"/>
        </pc:sldMkLst>
        <pc:spChg chg="mod">
          <ac:chgData name="Tamir Shriki" userId="S::tamirsh@campus.technion.ac.il::3c1dc0b0-f7f9-4206-a27a-7d4043821e62" providerId="AD" clId="Web-{6395AABD-BB0E-E3A8-FBC3-6F5AEDC1D87B}" dt="2023-03-04T09:59:11.215" v="710" actId="20577"/>
          <ac:spMkLst>
            <pc:docMk/>
            <pc:sldMk cId="3453190617" sldId="281"/>
            <ac:spMk id="2" creationId="{6A753828-ABA9-5A86-C799-09E8C3ACD8F4}"/>
          </ac:spMkLst>
        </pc:spChg>
      </pc:sldChg>
      <pc:sldChg chg="addSp modSp add replId modNotes">
        <pc:chgData name="Tamir Shriki" userId="S::tamirsh@campus.technion.ac.il::3c1dc0b0-f7f9-4206-a27a-7d4043821e62" providerId="AD" clId="Web-{6395AABD-BB0E-E3A8-FBC3-6F5AEDC1D87B}" dt="2023-03-04T11:18:44.768" v="1929" actId="14100"/>
        <pc:sldMkLst>
          <pc:docMk/>
          <pc:sldMk cId="2066497899" sldId="285"/>
        </pc:sldMkLst>
        <pc:spChg chg="mod">
          <ac:chgData name="Tamir Shriki" userId="S::tamirsh@campus.technion.ac.il::3c1dc0b0-f7f9-4206-a27a-7d4043821e62" providerId="AD" clId="Web-{6395AABD-BB0E-E3A8-FBC3-6F5AEDC1D87B}" dt="2023-03-04T10:52:29.119" v="1699" actId="20577"/>
          <ac:spMkLst>
            <pc:docMk/>
            <pc:sldMk cId="2066497899" sldId="285"/>
            <ac:spMk id="2" creationId="{6A753828-ABA9-5A86-C799-09E8C3ACD8F4}"/>
          </ac:spMkLst>
        </pc:spChg>
        <pc:spChg chg="mod">
          <ac:chgData name="Tamir Shriki" userId="S::tamirsh@campus.technion.ac.il::3c1dc0b0-f7f9-4206-a27a-7d4043821e62" providerId="AD" clId="Web-{6395AABD-BB0E-E3A8-FBC3-6F5AEDC1D87B}" dt="2023-03-04T11:12:10.024" v="1910" actId="20577"/>
          <ac:spMkLst>
            <pc:docMk/>
            <pc:sldMk cId="2066497899" sldId="285"/>
            <ac:spMk id="5" creationId="{30D3490C-1A87-01F5-1BDB-4C3C3AE67AA1}"/>
          </ac:spMkLst>
        </pc:spChg>
        <pc:picChg chg="add mod">
          <ac:chgData name="Tamir Shriki" userId="S::tamirsh@campus.technion.ac.il::3c1dc0b0-f7f9-4206-a27a-7d4043821e62" providerId="AD" clId="Web-{6395AABD-BB0E-E3A8-FBC3-6F5AEDC1D87B}" dt="2023-03-04T11:18:44.768" v="1929" actId="14100"/>
          <ac:picMkLst>
            <pc:docMk/>
            <pc:sldMk cId="2066497899" sldId="285"/>
            <ac:picMk id="4" creationId="{4A0F7220-BC76-41BF-7A61-128029FA9FB8}"/>
          </ac:picMkLst>
        </pc:picChg>
      </pc:sldChg>
      <pc:sldChg chg="addSp delSp modSp add replId modNotes">
        <pc:chgData name="Tamir Shriki" userId="S::tamirsh@campus.technion.ac.il::3c1dc0b0-f7f9-4206-a27a-7d4043821e62" providerId="AD" clId="Web-{6395AABD-BB0E-E3A8-FBC3-6F5AEDC1D87B}" dt="2023-03-04T11:25:38.731" v="1938" actId="1076"/>
        <pc:sldMkLst>
          <pc:docMk/>
          <pc:sldMk cId="2757655582" sldId="286"/>
        </pc:sldMkLst>
        <pc:spChg chg="mod">
          <ac:chgData name="Tamir Shriki" userId="S::tamirsh@campus.technion.ac.il::3c1dc0b0-f7f9-4206-a27a-7d4043821e62" providerId="AD" clId="Web-{6395AABD-BB0E-E3A8-FBC3-6F5AEDC1D87B}" dt="2023-03-04T11:12:18.477" v="1917" actId="20577"/>
          <ac:spMkLst>
            <pc:docMk/>
            <pc:sldMk cId="2757655582" sldId="286"/>
            <ac:spMk id="2" creationId="{6A753828-ABA9-5A86-C799-09E8C3ACD8F4}"/>
          </ac:spMkLst>
        </pc:spChg>
        <pc:picChg chg="add del mod">
          <ac:chgData name="Tamir Shriki" userId="S::tamirsh@campus.technion.ac.il::3c1dc0b0-f7f9-4206-a27a-7d4043821e62" providerId="AD" clId="Web-{6395AABD-BB0E-E3A8-FBC3-6F5AEDC1D87B}" dt="2023-03-04T11:15:48.670" v="1921"/>
          <ac:picMkLst>
            <pc:docMk/>
            <pc:sldMk cId="2757655582" sldId="286"/>
            <ac:picMk id="4" creationId="{FCA9AF2E-A516-42D2-B537-5DB99C490E50}"/>
          </ac:picMkLst>
        </pc:picChg>
        <pc:picChg chg="add del mod">
          <ac:chgData name="Tamir Shriki" userId="S::tamirsh@campus.technion.ac.il::3c1dc0b0-f7f9-4206-a27a-7d4043821e62" providerId="AD" clId="Web-{6395AABD-BB0E-E3A8-FBC3-6F5AEDC1D87B}" dt="2023-03-04T11:25:33.918" v="1935"/>
          <ac:picMkLst>
            <pc:docMk/>
            <pc:sldMk cId="2757655582" sldId="286"/>
            <ac:picMk id="8" creationId="{F859C92D-E3BC-585A-DC3A-9EE1165D45E8}"/>
          </ac:picMkLst>
        </pc:picChg>
        <pc:picChg chg="add mod">
          <ac:chgData name="Tamir Shriki" userId="S::tamirsh@campus.technion.ac.il::3c1dc0b0-f7f9-4206-a27a-7d4043821e62" providerId="AD" clId="Web-{6395AABD-BB0E-E3A8-FBC3-6F5AEDC1D87B}" dt="2023-03-04T11:25:38.731" v="1938" actId="1076"/>
          <ac:picMkLst>
            <pc:docMk/>
            <pc:sldMk cId="2757655582" sldId="286"/>
            <ac:picMk id="9" creationId="{CBB96715-9D44-8B49-E79A-FFD60A0911D3}"/>
          </ac:picMkLst>
        </pc:picChg>
      </pc:sldChg>
      <pc:sldChg chg="add del replId">
        <pc:chgData name="Tamir Shriki" userId="S::tamirsh@campus.technion.ac.il::3c1dc0b0-f7f9-4206-a27a-7d4043821e62" providerId="AD" clId="Web-{6395AABD-BB0E-E3A8-FBC3-6F5AEDC1D87B}" dt="2023-03-04T11:15:56.701" v="1923"/>
        <pc:sldMkLst>
          <pc:docMk/>
          <pc:sldMk cId="2788652411" sldId="287"/>
        </pc:sldMkLst>
      </pc:sldChg>
      <pc:sldMasterChg chg="add addSldLayout">
        <pc:chgData name="Tamir Shriki" userId="S::tamirsh@campus.technion.ac.il::3c1dc0b0-f7f9-4206-a27a-7d4043821e62" providerId="AD" clId="Web-{6395AABD-BB0E-E3A8-FBC3-6F5AEDC1D87B}" dt="2023-03-04T08:51:43.839" v="12"/>
        <pc:sldMasterMkLst>
          <pc:docMk/>
          <pc:sldMasterMk cId="1014586936" sldId="2147483648"/>
        </pc:sldMasterMkLst>
        <pc:sldLayoutChg chg="add">
          <pc:chgData name="Tamir Shriki" userId="S::tamirsh@campus.technion.ac.il::3c1dc0b0-f7f9-4206-a27a-7d4043821e62" providerId="AD" clId="Web-{6395AABD-BB0E-E3A8-FBC3-6F5AEDC1D87B}" dt="2023-03-04T08:51:43.839" v="12"/>
          <pc:sldLayoutMkLst>
            <pc:docMk/>
            <pc:sldMasterMk cId="1014586936" sldId="2147483648"/>
            <pc:sldLayoutMk cId="1734553494" sldId="2147483649"/>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3139425551" sldId="2147483650"/>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2741232308" sldId="2147483651"/>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4164314736" sldId="2147483652"/>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2049272246" sldId="2147483653"/>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2357645135" sldId="2147483654"/>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1869006579" sldId="2147483655"/>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2602284437" sldId="2147483656"/>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3070959081" sldId="2147483657"/>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2609338408" sldId="2147483658"/>
          </pc:sldLayoutMkLst>
        </pc:sldLayoutChg>
        <pc:sldLayoutChg chg="add">
          <pc:chgData name="Tamir Shriki" userId="S::tamirsh@campus.technion.ac.il::3c1dc0b0-f7f9-4206-a27a-7d4043821e62" providerId="AD" clId="Web-{6395AABD-BB0E-E3A8-FBC3-6F5AEDC1D87B}" dt="2023-03-04T08:51:43.839" v="12"/>
          <pc:sldLayoutMkLst>
            <pc:docMk/>
            <pc:sldMasterMk cId="1014586936" sldId="2147483648"/>
            <pc:sldLayoutMk cId="4134901703" sldId="2147483659"/>
          </pc:sldLayoutMkLst>
        </pc:sldLayoutChg>
      </pc:sldMasterChg>
    </pc:docChg>
  </pc:docChgLst>
  <pc:docChgLst>
    <pc:chgData name="Tamir Shriki" userId="S::tamirsh@campus.technion.ac.il::3c1dc0b0-f7f9-4206-a27a-7d4043821e62" providerId="AD" clId="Web-{A0078734-2B52-4583-2245-EDC86B3EE7FD}"/>
    <pc:docChg chg="modSld">
      <pc:chgData name="Tamir Shriki" userId="S::tamirsh@campus.technion.ac.il::3c1dc0b0-f7f9-4206-a27a-7d4043821e62" providerId="AD" clId="Web-{A0078734-2B52-4583-2245-EDC86B3EE7FD}" dt="2023-03-04T18:13:33.424" v="2" actId="20577"/>
      <pc:docMkLst>
        <pc:docMk/>
      </pc:docMkLst>
      <pc:sldChg chg="modSp">
        <pc:chgData name="Tamir Shriki" userId="S::tamirsh@campus.technion.ac.il::3c1dc0b0-f7f9-4206-a27a-7d4043821e62" providerId="AD" clId="Web-{A0078734-2B52-4583-2245-EDC86B3EE7FD}" dt="2023-03-04T18:13:33.424" v="2" actId="20577"/>
        <pc:sldMkLst>
          <pc:docMk/>
          <pc:sldMk cId="1369571773" sldId="288"/>
        </pc:sldMkLst>
        <pc:spChg chg="mod">
          <ac:chgData name="Tamir Shriki" userId="S::tamirsh@campus.technion.ac.il::3c1dc0b0-f7f9-4206-a27a-7d4043821e62" providerId="AD" clId="Web-{A0078734-2B52-4583-2245-EDC86B3EE7FD}" dt="2023-03-04T18:13:33.424" v="2" actId="20577"/>
          <ac:spMkLst>
            <pc:docMk/>
            <pc:sldMk cId="1369571773" sldId="288"/>
            <ac:spMk id="6" creationId="{0995D578-F41A-DC1F-9A7B-32DFA88E31BB}"/>
          </ac:spMkLst>
        </pc:spChg>
      </pc:sldChg>
    </pc:docChg>
  </pc:docChgLst>
  <pc:docChgLst>
    <pc:chgData name="Tamir Shriki" userId="3c1dc0b0-f7f9-4206-a27a-7d4043821e62" providerId="ADAL" clId="{EC0CE9BA-2056-423D-B96E-6289BC69B8F7}"/>
    <pc:docChg chg="undo custSel addSld delSld modSld modSection">
      <pc:chgData name="Tamir Shriki" userId="3c1dc0b0-f7f9-4206-a27a-7d4043821e62" providerId="ADAL" clId="{EC0CE9BA-2056-423D-B96E-6289BC69B8F7}" dt="2023-03-05T00:10:04.483" v="7260" actId="1035"/>
      <pc:docMkLst>
        <pc:docMk/>
      </pc:docMkLst>
      <pc:sldChg chg="addSp delSp modSp mod">
        <pc:chgData name="Tamir Shriki" userId="3c1dc0b0-f7f9-4206-a27a-7d4043821e62" providerId="ADAL" clId="{EC0CE9BA-2056-423D-B96E-6289BC69B8F7}" dt="2023-03-05T00:02:36.995" v="6872" actId="1076"/>
        <pc:sldMkLst>
          <pc:docMk/>
          <pc:sldMk cId="2965461681" sldId="258"/>
        </pc:sldMkLst>
        <pc:picChg chg="add mod">
          <ac:chgData name="Tamir Shriki" userId="3c1dc0b0-f7f9-4206-a27a-7d4043821e62" providerId="ADAL" clId="{EC0CE9BA-2056-423D-B96E-6289BC69B8F7}" dt="2023-03-05T00:02:36.995" v="6872" actId="1076"/>
          <ac:picMkLst>
            <pc:docMk/>
            <pc:sldMk cId="2965461681" sldId="258"/>
            <ac:picMk id="3" creationId="{6301C8C3-08A6-F24F-502C-93B51BEE01A8}"/>
          </ac:picMkLst>
        </pc:picChg>
        <pc:picChg chg="del">
          <ac:chgData name="Tamir Shriki" userId="3c1dc0b0-f7f9-4206-a27a-7d4043821e62" providerId="ADAL" clId="{EC0CE9BA-2056-423D-B96E-6289BC69B8F7}" dt="2023-03-05T00:02:31.882" v="6869" actId="478"/>
          <ac:picMkLst>
            <pc:docMk/>
            <pc:sldMk cId="2965461681" sldId="258"/>
            <ac:picMk id="13" creationId="{07FE5636-2A7D-7D44-0CC2-6D6206DDFC81}"/>
          </ac:picMkLst>
        </pc:picChg>
      </pc:sldChg>
      <pc:sldChg chg="modSp mod">
        <pc:chgData name="Tamir Shriki" userId="3c1dc0b0-f7f9-4206-a27a-7d4043821e62" providerId="ADAL" clId="{EC0CE9BA-2056-423D-B96E-6289BC69B8F7}" dt="2023-03-04T18:23:51.129" v="94" actId="20577"/>
        <pc:sldMkLst>
          <pc:docMk/>
          <pc:sldMk cId="437336892" sldId="259"/>
        </pc:sldMkLst>
        <pc:spChg chg="mod">
          <ac:chgData name="Tamir Shriki" userId="3c1dc0b0-f7f9-4206-a27a-7d4043821e62" providerId="ADAL" clId="{EC0CE9BA-2056-423D-B96E-6289BC69B8F7}" dt="2023-03-04T18:23:51.129" v="94" actId="20577"/>
          <ac:spMkLst>
            <pc:docMk/>
            <pc:sldMk cId="437336892" sldId="259"/>
            <ac:spMk id="2" creationId="{6A753828-ABA9-5A86-C799-09E8C3ACD8F4}"/>
          </ac:spMkLst>
        </pc:spChg>
      </pc:sldChg>
      <pc:sldChg chg="modSp mod modNotesTx">
        <pc:chgData name="Tamir Shriki" userId="3c1dc0b0-f7f9-4206-a27a-7d4043821e62" providerId="ADAL" clId="{EC0CE9BA-2056-423D-B96E-6289BC69B8F7}" dt="2023-03-04T22:07:55.534" v="3807" actId="20577"/>
        <pc:sldMkLst>
          <pc:docMk/>
          <pc:sldMk cId="1206916728" sldId="264"/>
        </pc:sldMkLst>
        <pc:spChg chg="mod">
          <ac:chgData name="Tamir Shriki" userId="3c1dc0b0-f7f9-4206-a27a-7d4043821e62" providerId="ADAL" clId="{EC0CE9BA-2056-423D-B96E-6289BC69B8F7}" dt="2023-03-04T22:05:56.978" v="3696" actId="27636"/>
          <ac:spMkLst>
            <pc:docMk/>
            <pc:sldMk cId="1206916728" sldId="264"/>
            <ac:spMk id="9" creationId="{EE26D62E-1F2D-800C-1134-21AC29D0F120}"/>
          </ac:spMkLst>
        </pc:spChg>
      </pc:sldChg>
      <pc:sldChg chg="modSp mod modNotesTx">
        <pc:chgData name="Tamir Shriki" userId="3c1dc0b0-f7f9-4206-a27a-7d4043821e62" providerId="ADAL" clId="{EC0CE9BA-2056-423D-B96E-6289BC69B8F7}" dt="2023-03-04T23:04:40.919" v="6072" actId="27636"/>
        <pc:sldMkLst>
          <pc:docMk/>
          <pc:sldMk cId="2300664615" sldId="266"/>
        </pc:sldMkLst>
        <pc:spChg chg="mod">
          <ac:chgData name="Tamir Shriki" userId="3c1dc0b0-f7f9-4206-a27a-7d4043821e62" providerId="ADAL" clId="{EC0CE9BA-2056-423D-B96E-6289BC69B8F7}" dt="2023-03-04T23:04:40.919" v="6072" actId="27636"/>
          <ac:spMkLst>
            <pc:docMk/>
            <pc:sldMk cId="2300664615" sldId="266"/>
            <ac:spMk id="11" creationId="{20C9ECA8-FCD5-DAAA-3E5A-6D25B70C68DB}"/>
          </ac:spMkLst>
        </pc:spChg>
        <pc:picChg chg="mod">
          <ac:chgData name="Tamir Shriki" userId="3c1dc0b0-f7f9-4206-a27a-7d4043821e62" providerId="ADAL" clId="{EC0CE9BA-2056-423D-B96E-6289BC69B8F7}" dt="2023-03-04T23:01:26.630" v="6001" actId="1076"/>
          <ac:picMkLst>
            <pc:docMk/>
            <pc:sldMk cId="2300664615" sldId="266"/>
            <ac:picMk id="8" creationId="{DC092FF1-D6B1-8026-E125-03FE297F5238}"/>
          </ac:picMkLst>
        </pc:picChg>
      </pc:sldChg>
      <pc:sldChg chg="modNotesTx">
        <pc:chgData name="Tamir Shriki" userId="3c1dc0b0-f7f9-4206-a27a-7d4043821e62" providerId="ADAL" clId="{EC0CE9BA-2056-423D-B96E-6289BC69B8F7}" dt="2023-03-04T22:28:34.157" v="5425" actId="20577"/>
        <pc:sldMkLst>
          <pc:docMk/>
          <pc:sldMk cId="2736599763" sldId="268"/>
        </pc:sldMkLst>
      </pc:sldChg>
      <pc:sldChg chg="addSp delSp modSp mod modNotesTx">
        <pc:chgData name="Tamir Shriki" userId="3c1dc0b0-f7f9-4206-a27a-7d4043821e62" providerId="ADAL" clId="{EC0CE9BA-2056-423D-B96E-6289BC69B8F7}" dt="2023-03-05T00:02:22.877" v="6868" actId="478"/>
        <pc:sldMkLst>
          <pc:docMk/>
          <pc:sldMk cId="3691606033" sldId="275"/>
        </pc:sldMkLst>
        <pc:spChg chg="mod">
          <ac:chgData name="Tamir Shriki" userId="3c1dc0b0-f7f9-4206-a27a-7d4043821e62" providerId="ADAL" clId="{EC0CE9BA-2056-423D-B96E-6289BC69B8F7}" dt="2023-03-04T18:43:08.186" v="920" actId="20577"/>
          <ac:spMkLst>
            <pc:docMk/>
            <pc:sldMk cId="3691606033" sldId="275"/>
            <ac:spMk id="21" creationId="{14FA9A89-4DF3-C3B6-BEAA-F2766F69ED58}"/>
          </ac:spMkLst>
        </pc:spChg>
        <pc:picChg chg="add del mod">
          <ac:chgData name="Tamir Shriki" userId="3c1dc0b0-f7f9-4206-a27a-7d4043821e62" providerId="ADAL" clId="{EC0CE9BA-2056-423D-B96E-6289BC69B8F7}" dt="2023-03-05T00:02:22.877" v="6868" actId="478"/>
          <ac:picMkLst>
            <pc:docMk/>
            <pc:sldMk cId="3691606033" sldId="275"/>
            <ac:picMk id="2" creationId="{97C0B81B-82B2-6C6D-8685-7B937FD19547}"/>
          </ac:picMkLst>
        </pc:picChg>
      </pc:sldChg>
      <pc:sldChg chg="addSp delSp modSp mod modNotesTx">
        <pc:chgData name="Tamir Shriki" userId="3c1dc0b0-f7f9-4206-a27a-7d4043821e62" providerId="ADAL" clId="{EC0CE9BA-2056-423D-B96E-6289BC69B8F7}" dt="2023-03-04T19:21:58.239" v="2443" actId="20577"/>
        <pc:sldMkLst>
          <pc:docMk/>
          <pc:sldMk cId="4230360596" sldId="276"/>
        </pc:sldMkLst>
        <pc:spChg chg="mod">
          <ac:chgData name="Tamir Shriki" userId="3c1dc0b0-f7f9-4206-a27a-7d4043821e62" providerId="ADAL" clId="{EC0CE9BA-2056-423D-B96E-6289BC69B8F7}" dt="2023-03-04T19:21:58.239" v="2443" actId="20577"/>
          <ac:spMkLst>
            <pc:docMk/>
            <pc:sldMk cId="4230360596" sldId="276"/>
            <ac:spMk id="5" creationId="{30D3490C-1A87-01F5-1BDB-4C3C3AE67AA1}"/>
          </ac:spMkLst>
        </pc:spChg>
        <pc:picChg chg="add del mod">
          <ac:chgData name="Tamir Shriki" userId="3c1dc0b0-f7f9-4206-a27a-7d4043821e62" providerId="ADAL" clId="{EC0CE9BA-2056-423D-B96E-6289BC69B8F7}" dt="2023-03-04T19:19:30.234" v="2301" actId="1076"/>
          <ac:picMkLst>
            <pc:docMk/>
            <pc:sldMk cId="4230360596" sldId="276"/>
            <ac:picMk id="9" creationId="{19308C51-44B3-066C-44B0-33C1B323953A}"/>
          </ac:picMkLst>
        </pc:picChg>
      </pc:sldChg>
      <pc:sldChg chg="modSp mod modNotesTx">
        <pc:chgData name="Tamir Shriki" userId="3c1dc0b0-f7f9-4206-a27a-7d4043821e62" providerId="ADAL" clId="{EC0CE9BA-2056-423D-B96E-6289BC69B8F7}" dt="2023-03-04T18:59:28.804" v="1758" actId="1076"/>
        <pc:sldMkLst>
          <pc:docMk/>
          <pc:sldMk cId="702044249" sldId="277"/>
        </pc:sldMkLst>
        <pc:spChg chg="mod">
          <ac:chgData name="Tamir Shriki" userId="3c1dc0b0-f7f9-4206-a27a-7d4043821e62" providerId="ADAL" clId="{EC0CE9BA-2056-423D-B96E-6289BC69B8F7}" dt="2023-03-04T18:59:28.804" v="1758" actId="1076"/>
          <ac:spMkLst>
            <pc:docMk/>
            <pc:sldMk cId="702044249" sldId="277"/>
            <ac:spMk id="13" creationId="{FFEB151B-917D-6926-8EE7-D5B8644C5049}"/>
          </ac:spMkLst>
        </pc:spChg>
      </pc:sldChg>
      <pc:sldChg chg="modSp mod modNotesTx">
        <pc:chgData name="Tamir Shriki" userId="3c1dc0b0-f7f9-4206-a27a-7d4043821e62" providerId="ADAL" clId="{EC0CE9BA-2056-423D-B96E-6289BC69B8F7}" dt="2023-03-04T18:59:45.129" v="1759" actId="1076"/>
        <pc:sldMkLst>
          <pc:docMk/>
          <pc:sldMk cId="1330279014" sldId="278"/>
        </pc:sldMkLst>
        <pc:picChg chg="mod">
          <ac:chgData name="Tamir Shriki" userId="3c1dc0b0-f7f9-4206-a27a-7d4043821e62" providerId="ADAL" clId="{EC0CE9BA-2056-423D-B96E-6289BC69B8F7}" dt="2023-03-04T18:59:45.129" v="1759" actId="1076"/>
          <ac:picMkLst>
            <pc:docMk/>
            <pc:sldMk cId="1330279014" sldId="278"/>
            <ac:picMk id="13" creationId="{3966009D-1098-9AD0-5538-F08E4F982E7F}"/>
          </ac:picMkLst>
        </pc:picChg>
      </pc:sldChg>
      <pc:sldChg chg="modSp mod addCm">
        <pc:chgData name="Tamir Shriki" userId="3c1dc0b0-f7f9-4206-a27a-7d4043821e62" providerId="ADAL" clId="{EC0CE9BA-2056-423D-B96E-6289BC69B8F7}" dt="2023-03-04T18:24:23.090" v="109" actId="20577"/>
        <pc:sldMkLst>
          <pc:docMk/>
          <pc:sldMk cId="2105113585" sldId="279"/>
        </pc:sldMkLst>
        <pc:spChg chg="mod">
          <ac:chgData name="Tamir Shriki" userId="3c1dc0b0-f7f9-4206-a27a-7d4043821e62" providerId="ADAL" clId="{EC0CE9BA-2056-423D-B96E-6289BC69B8F7}" dt="2023-03-04T18:24:23.090" v="109" actId="20577"/>
          <ac:spMkLst>
            <pc:docMk/>
            <pc:sldMk cId="2105113585" sldId="279"/>
            <ac:spMk id="2" creationId="{E5DD5C2E-D755-94E5-E894-2A7533C97109}"/>
          </ac:spMkLst>
        </pc:spChg>
      </pc:sldChg>
      <pc:sldChg chg="modSp mod modNotesTx">
        <pc:chgData name="Tamir Shriki" userId="3c1dc0b0-f7f9-4206-a27a-7d4043821e62" providerId="ADAL" clId="{EC0CE9BA-2056-423D-B96E-6289BC69B8F7}" dt="2023-03-04T18:45:46.925" v="1150" actId="14100"/>
        <pc:sldMkLst>
          <pc:docMk/>
          <pc:sldMk cId="4271883872" sldId="280"/>
        </pc:sldMkLst>
        <pc:spChg chg="mod">
          <ac:chgData name="Tamir Shriki" userId="3c1dc0b0-f7f9-4206-a27a-7d4043821e62" providerId="ADAL" clId="{EC0CE9BA-2056-423D-B96E-6289BC69B8F7}" dt="2023-03-04T18:45:46.925" v="1150" actId="14100"/>
          <ac:spMkLst>
            <pc:docMk/>
            <pc:sldMk cId="4271883872" sldId="280"/>
            <ac:spMk id="16" creationId="{833E1F36-B845-013C-0D40-C47430BB1358}"/>
          </ac:spMkLst>
        </pc:spChg>
      </pc:sldChg>
      <pc:sldChg chg="del">
        <pc:chgData name="Tamir Shriki" userId="3c1dc0b0-f7f9-4206-a27a-7d4043821e62" providerId="ADAL" clId="{EC0CE9BA-2056-423D-B96E-6289BC69B8F7}" dt="2023-03-04T18:25:10.348" v="123" actId="47"/>
        <pc:sldMkLst>
          <pc:docMk/>
          <pc:sldMk cId="1615084449" sldId="282"/>
        </pc:sldMkLst>
      </pc:sldChg>
      <pc:sldChg chg="modSp mod modNotesTx">
        <pc:chgData name="Tamir Shriki" userId="3c1dc0b0-f7f9-4206-a27a-7d4043821e62" providerId="ADAL" clId="{EC0CE9BA-2056-423D-B96E-6289BC69B8F7}" dt="2023-03-04T22:11:06.308" v="4025" actId="121"/>
        <pc:sldMkLst>
          <pc:docMk/>
          <pc:sldMk cId="1008692639" sldId="283"/>
        </pc:sldMkLst>
        <pc:spChg chg="mod">
          <ac:chgData name="Tamir Shriki" userId="3c1dc0b0-f7f9-4206-a27a-7d4043821e62" providerId="ADAL" clId="{EC0CE9BA-2056-423D-B96E-6289BC69B8F7}" dt="2023-03-04T22:10:44.612" v="3975" actId="20577"/>
          <ac:spMkLst>
            <pc:docMk/>
            <pc:sldMk cId="1008692639" sldId="283"/>
            <ac:spMk id="9" creationId="{EE26D62E-1F2D-800C-1134-21AC29D0F120}"/>
          </ac:spMkLst>
        </pc:spChg>
      </pc:sldChg>
      <pc:sldChg chg="addCm">
        <pc:chgData name="Tamir Shriki" userId="3c1dc0b0-f7f9-4206-a27a-7d4043821e62" providerId="ADAL" clId="{EC0CE9BA-2056-423D-B96E-6289BC69B8F7}" dt="2023-03-04T22:15:50.319" v="4349"/>
        <pc:sldMkLst>
          <pc:docMk/>
          <pc:sldMk cId="2148644214" sldId="284"/>
        </pc:sldMkLst>
      </pc:sldChg>
      <pc:sldChg chg="addSp delSp modSp mod modNotesTx">
        <pc:chgData name="Tamir Shriki" userId="3c1dc0b0-f7f9-4206-a27a-7d4043821e62" providerId="ADAL" clId="{EC0CE9BA-2056-423D-B96E-6289BC69B8F7}" dt="2023-03-04T19:24:55.774" v="2563" actId="20577"/>
        <pc:sldMkLst>
          <pc:docMk/>
          <pc:sldMk cId="2066497899" sldId="285"/>
        </pc:sldMkLst>
        <pc:spChg chg="mod">
          <ac:chgData name="Tamir Shriki" userId="3c1dc0b0-f7f9-4206-a27a-7d4043821e62" providerId="ADAL" clId="{EC0CE9BA-2056-423D-B96E-6289BC69B8F7}" dt="2023-03-04T19:24:55.774" v="2563" actId="20577"/>
          <ac:spMkLst>
            <pc:docMk/>
            <pc:sldMk cId="2066497899" sldId="285"/>
            <ac:spMk id="5" creationId="{30D3490C-1A87-01F5-1BDB-4C3C3AE67AA1}"/>
          </ac:spMkLst>
        </pc:spChg>
        <pc:picChg chg="add del mod">
          <ac:chgData name="Tamir Shriki" userId="3c1dc0b0-f7f9-4206-a27a-7d4043821e62" providerId="ADAL" clId="{EC0CE9BA-2056-423D-B96E-6289BC69B8F7}" dt="2023-03-04T19:03:09.624" v="1935"/>
          <ac:picMkLst>
            <pc:docMk/>
            <pc:sldMk cId="2066497899" sldId="285"/>
            <ac:picMk id="8" creationId="{B81DBAE4-72AF-6EF1-4AE8-3C13F2C2F12F}"/>
          </ac:picMkLst>
        </pc:picChg>
      </pc:sldChg>
      <pc:sldChg chg="addSp delSp modSp mod modNotesTx">
        <pc:chgData name="Tamir Shriki" userId="3c1dc0b0-f7f9-4206-a27a-7d4043821e62" providerId="ADAL" clId="{EC0CE9BA-2056-423D-B96E-6289BC69B8F7}" dt="2023-03-04T19:43:35.980" v="3253" actId="20577"/>
        <pc:sldMkLst>
          <pc:docMk/>
          <pc:sldMk cId="2757655582" sldId="286"/>
        </pc:sldMkLst>
        <pc:spChg chg="mod">
          <ac:chgData name="Tamir Shriki" userId="3c1dc0b0-f7f9-4206-a27a-7d4043821e62" providerId="ADAL" clId="{EC0CE9BA-2056-423D-B96E-6289BC69B8F7}" dt="2023-03-04T19:26:00.248" v="2583" actId="20577"/>
          <ac:spMkLst>
            <pc:docMk/>
            <pc:sldMk cId="2757655582" sldId="286"/>
            <ac:spMk id="5" creationId="{30D3490C-1A87-01F5-1BDB-4C3C3AE67AA1}"/>
          </ac:spMkLst>
        </pc:spChg>
        <pc:picChg chg="add del mod">
          <ac:chgData name="Tamir Shriki" userId="3c1dc0b0-f7f9-4206-a27a-7d4043821e62" providerId="ADAL" clId="{EC0CE9BA-2056-423D-B96E-6289BC69B8F7}" dt="2023-03-04T19:37:04.540" v="2870" actId="478"/>
          <ac:picMkLst>
            <pc:docMk/>
            <pc:sldMk cId="2757655582" sldId="286"/>
            <ac:picMk id="8" creationId="{ACF0A9A9-E979-46F5-587C-5A22A73E120A}"/>
          </ac:picMkLst>
        </pc:picChg>
        <pc:picChg chg="del">
          <ac:chgData name="Tamir Shriki" userId="3c1dc0b0-f7f9-4206-a27a-7d4043821e62" providerId="ADAL" clId="{EC0CE9BA-2056-423D-B96E-6289BC69B8F7}" dt="2023-03-04T19:37:03.710" v="2869" actId="478"/>
          <ac:picMkLst>
            <pc:docMk/>
            <pc:sldMk cId="2757655582" sldId="286"/>
            <ac:picMk id="9" creationId="{CBB96715-9D44-8B49-E79A-FFD60A0911D3}"/>
          </ac:picMkLst>
        </pc:picChg>
        <pc:picChg chg="add del mod">
          <ac:chgData name="Tamir Shriki" userId="3c1dc0b0-f7f9-4206-a27a-7d4043821e62" providerId="ADAL" clId="{EC0CE9BA-2056-423D-B96E-6289BC69B8F7}" dt="2023-03-04T19:37:05.026" v="2871" actId="478"/>
          <ac:picMkLst>
            <pc:docMk/>
            <pc:sldMk cId="2757655582" sldId="286"/>
            <ac:picMk id="11" creationId="{0D1D91DB-F45F-3303-802E-80C88E94E20B}"/>
          </ac:picMkLst>
        </pc:picChg>
        <pc:picChg chg="add del mod">
          <ac:chgData name="Tamir Shriki" userId="3c1dc0b0-f7f9-4206-a27a-7d4043821e62" providerId="ADAL" clId="{EC0CE9BA-2056-423D-B96E-6289BC69B8F7}" dt="2023-03-04T19:37:05.591" v="2872" actId="478"/>
          <ac:picMkLst>
            <pc:docMk/>
            <pc:sldMk cId="2757655582" sldId="286"/>
            <ac:picMk id="13" creationId="{73312264-68DD-EE1B-C240-4C39510EBB8B}"/>
          </ac:picMkLst>
        </pc:picChg>
        <pc:picChg chg="add mod">
          <ac:chgData name="Tamir Shriki" userId="3c1dc0b0-f7f9-4206-a27a-7d4043821e62" providerId="ADAL" clId="{EC0CE9BA-2056-423D-B96E-6289BC69B8F7}" dt="2023-03-04T19:37:14.130" v="2876" actId="14100"/>
          <ac:picMkLst>
            <pc:docMk/>
            <pc:sldMk cId="2757655582" sldId="286"/>
            <ac:picMk id="15" creationId="{5D77B842-A87D-6C7B-0BDC-32202982EA05}"/>
          </ac:picMkLst>
        </pc:picChg>
      </pc:sldChg>
      <pc:sldChg chg="modNotesTx">
        <pc:chgData name="Tamir Shriki" userId="3c1dc0b0-f7f9-4206-a27a-7d4043821e62" providerId="ADAL" clId="{EC0CE9BA-2056-423D-B96E-6289BC69B8F7}" dt="2023-03-04T22:19:16.973" v="4585"/>
        <pc:sldMkLst>
          <pc:docMk/>
          <pc:sldMk cId="514110097" sldId="287"/>
        </pc:sldMkLst>
      </pc:sldChg>
      <pc:sldChg chg="addCm">
        <pc:chgData name="Tamir Shriki" userId="3c1dc0b0-f7f9-4206-a27a-7d4043821e62" providerId="ADAL" clId="{EC0CE9BA-2056-423D-B96E-6289BC69B8F7}" dt="2023-03-04T22:34:53.168" v="5507"/>
        <pc:sldMkLst>
          <pc:docMk/>
          <pc:sldMk cId="2964971458" sldId="294"/>
        </pc:sldMkLst>
      </pc:sldChg>
      <pc:sldChg chg="addCm">
        <pc:chgData name="Tamir Shriki" userId="3c1dc0b0-f7f9-4206-a27a-7d4043821e62" providerId="ADAL" clId="{EC0CE9BA-2056-423D-B96E-6289BC69B8F7}" dt="2023-03-04T22:34:44.283" v="5506"/>
        <pc:sldMkLst>
          <pc:docMk/>
          <pc:sldMk cId="3794520561" sldId="295"/>
        </pc:sldMkLst>
      </pc:sldChg>
      <pc:sldChg chg="modNotesTx">
        <pc:chgData name="Tamir Shriki" userId="3c1dc0b0-f7f9-4206-a27a-7d4043821e62" providerId="ADAL" clId="{EC0CE9BA-2056-423D-B96E-6289BC69B8F7}" dt="2023-03-04T22:35:53.436" v="5510" actId="20577"/>
        <pc:sldMkLst>
          <pc:docMk/>
          <pc:sldMk cId="1183127109" sldId="296"/>
        </pc:sldMkLst>
      </pc:sldChg>
      <pc:sldChg chg="addSp delSp modSp mod modNotesTx">
        <pc:chgData name="Tamir Shriki" userId="3c1dc0b0-f7f9-4206-a27a-7d4043821e62" providerId="ADAL" clId="{EC0CE9BA-2056-423D-B96E-6289BC69B8F7}" dt="2023-03-05T00:09:25.310" v="7226" actId="20577"/>
        <pc:sldMkLst>
          <pc:docMk/>
          <pc:sldMk cId="1152851301" sldId="300"/>
        </pc:sldMkLst>
        <pc:spChg chg="add del mod">
          <ac:chgData name="Tamir Shriki" userId="3c1dc0b0-f7f9-4206-a27a-7d4043821e62" providerId="ADAL" clId="{EC0CE9BA-2056-423D-B96E-6289BC69B8F7}" dt="2023-03-04T22:33:35.666" v="5502" actId="478"/>
          <ac:spMkLst>
            <pc:docMk/>
            <pc:sldMk cId="1152851301" sldId="300"/>
            <ac:spMk id="9" creationId="{64A75E39-E703-B0DE-47B1-E0D15E9B1276}"/>
          </ac:spMkLst>
        </pc:spChg>
        <pc:spChg chg="add del mod">
          <ac:chgData name="Tamir Shriki" userId="3c1dc0b0-f7f9-4206-a27a-7d4043821e62" providerId="ADAL" clId="{EC0CE9BA-2056-423D-B96E-6289BC69B8F7}" dt="2023-03-04T22:45:10.572" v="5643" actId="478"/>
          <ac:spMkLst>
            <pc:docMk/>
            <pc:sldMk cId="1152851301" sldId="300"/>
            <ac:spMk id="23" creationId="{EDCFC891-BA74-BD0F-9415-C9261AF557DA}"/>
          </ac:spMkLst>
        </pc:spChg>
        <pc:spChg chg="add del mod">
          <ac:chgData name="Tamir Shriki" userId="3c1dc0b0-f7f9-4206-a27a-7d4043821e62" providerId="ADAL" clId="{EC0CE9BA-2056-423D-B96E-6289BC69B8F7}" dt="2023-03-04T23:00:01.682" v="5969" actId="478"/>
          <ac:spMkLst>
            <pc:docMk/>
            <pc:sldMk cId="1152851301" sldId="300"/>
            <ac:spMk id="25" creationId="{0566532E-38B6-1805-BF55-3F0CDD7A5CB6}"/>
          </ac:spMkLst>
        </pc:spChg>
        <pc:spChg chg="add mod">
          <ac:chgData name="Tamir Shriki" userId="3c1dc0b0-f7f9-4206-a27a-7d4043821e62" providerId="ADAL" clId="{EC0CE9BA-2056-423D-B96E-6289BC69B8F7}" dt="2023-03-04T23:05:29.406" v="6123" actId="113"/>
          <ac:spMkLst>
            <pc:docMk/>
            <pc:sldMk cId="1152851301" sldId="300"/>
            <ac:spMk id="27" creationId="{EE069ECC-B9EC-ABEB-7F37-627073933B49}"/>
          </ac:spMkLst>
        </pc:spChg>
        <pc:picChg chg="add del mod">
          <ac:chgData name="Tamir Shriki" userId="3c1dc0b0-f7f9-4206-a27a-7d4043821e62" providerId="ADAL" clId="{EC0CE9BA-2056-423D-B96E-6289BC69B8F7}" dt="2023-03-04T22:33:32.625" v="5501" actId="478"/>
          <ac:picMkLst>
            <pc:docMk/>
            <pc:sldMk cId="1152851301" sldId="300"/>
            <ac:picMk id="4" creationId="{0883BCE3-06EE-6EED-F171-C9D4263E448F}"/>
          </ac:picMkLst>
        </pc:picChg>
        <pc:picChg chg="del mod">
          <ac:chgData name="Tamir Shriki" userId="3c1dc0b0-f7f9-4206-a27a-7d4043821e62" providerId="ADAL" clId="{EC0CE9BA-2056-423D-B96E-6289BC69B8F7}" dt="2023-03-04T22:33:32.625" v="5501" actId="478"/>
          <ac:picMkLst>
            <pc:docMk/>
            <pc:sldMk cId="1152851301" sldId="300"/>
            <ac:picMk id="11" creationId="{BF3265DA-1F32-5485-7AAA-D2ED081B9A9E}"/>
          </ac:picMkLst>
        </pc:picChg>
        <pc:picChg chg="add mod">
          <ac:chgData name="Tamir Shriki" userId="3c1dc0b0-f7f9-4206-a27a-7d4043821e62" providerId="ADAL" clId="{EC0CE9BA-2056-423D-B96E-6289BC69B8F7}" dt="2023-03-04T23:05:13.413" v="6116" actId="1076"/>
          <ac:picMkLst>
            <pc:docMk/>
            <pc:sldMk cId="1152851301" sldId="300"/>
            <ac:picMk id="12" creationId="{52F6753D-4B86-24AD-E73A-CB47B2F6A6CD}"/>
          </ac:picMkLst>
        </pc:picChg>
        <pc:picChg chg="add del mod">
          <ac:chgData name="Tamir Shriki" userId="3c1dc0b0-f7f9-4206-a27a-7d4043821e62" providerId="ADAL" clId="{EC0CE9BA-2056-423D-B96E-6289BC69B8F7}" dt="2023-03-04T22:38:44.307" v="5517" actId="478"/>
          <ac:picMkLst>
            <pc:docMk/>
            <pc:sldMk cId="1152851301" sldId="300"/>
            <ac:picMk id="13" creationId="{AADD9CCB-77C1-E677-BEFE-0786A3B4B058}"/>
          </ac:picMkLst>
        </pc:picChg>
        <pc:picChg chg="add del mod">
          <ac:chgData name="Tamir Shriki" userId="3c1dc0b0-f7f9-4206-a27a-7d4043821e62" providerId="ADAL" clId="{EC0CE9BA-2056-423D-B96E-6289BC69B8F7}" dt="2023-03-04T22:40:44.096" v="5542" actId="478"/>
          <ac:picMkLst>
            <pc:docMk/>
            <pc:sldMk cId="1152851301" sldId="300"/>
            <ac:picMk id="14" creationId="{12DD5E58-CF36-D218-4296-A71CFC87E0BB}"/>
          </ac:picMkLst>
        </pc:picChg>
        <pc:picChg chg="add del mod">
          <ac:chgData name="Tamir Shriki" userId="3c1dc0b0-f7f9-4206-a27a-7d4043821e62" providerId="ADAL" clId="{EC0CE9BA-2056-423D-B96E-6289BC69B8F7}" dt="2023-03-04T22:44:58.097" v="5638" actId="478"/>
          <ac:picMkLst>
            <pc:docMk/>
            <pc:sldMk cId="1152851301" sldId="300"/>
            <ac:picMk id="21" creationId="{3F3CF1C8-E09E-4F3E-8C70-6C13244D39D5}"/>
          </ac:picMkLst>
        </pc:picChg>
        <pc:inkChg chg="add del">
          <ac:chgData name="Tamir Shriki" userId="3c1dc0b0-f7f9-4206-a27a-7d4043821e62" providerId="ADAL" clId="{EC0CE9BA-2056-423D-B96E-6289BC69B8F7}" dt="2023-03-04T22:40:41.053" v="5540" actId="9405"/>
          <ac:inkMkLst>
            <pc:docMk/>
            <pc:sldMk cId="1152851301" sldId="300"/>
            <ac:inkMk id="15" creationId="{6095FCDB-0D8E-6EC0-21C9-36DC2A9EBC25}"/>
          </ac:inkMkLst>
        </pc:inkChg>
        <pc:inkChg chg="add del">
          <ac:chgData name="Tamir Shriki" userId="3c1dc0b0-f7f9-4206-a27a-7d4043821e62" providerId="ADAL" clId="{EC0CE9BA-2056-423D-B96E-6289BC69B8F7}" dt="2023-03-04T22:40:40.613" v="5539" actId="9405"/>
          <ac:inkMkLst>
            <pc:docMk/>
            <pc:sldMk cId="1152851301" sldId="300"/>
            <ac:inkMk id="16" creationId="{C8B158A0-F46F-E294-0B3D-8CF9E576BD10}"/>
          </ac:inkMkLst>
        </pc:inkChg>
        <pc:inkChg chg="add del">
          <ac:chgData name="Tamir Shriki" userId="3c1dc0b0-f7f9-4206-a27a-7d4043821e62" providerId="ADAL" clId="{EC0CE9BA-2056-423D-B96E-6289BC69B8F7}" dt="2023-03-04T22:40:40.180" v="5538" actId="9405"/>
          <ac:inkMkLst>
            <pc:docMk/>
            <pc:sldMk cId="1152851301" sldId="300"/>
            <ac:inkMk id="17" creationId="{CECD0AC7-069A-0F80-241C-D3D34819B1AB}"/>
          </ac:inkMkLst>
        </pc:inkChg>
        <pc:inkChg chg="add del">
          <ac:chgData name="Tamir Shriki" userId="3c1dc0b0-f7f9-4206-a27a-7d4043821e62" providerId="ADAL" clId="{EC0CE9BA-2056-423D-B96E-6289BC69B8F7}" dt="2023-03-04T22:40:39.733" v="5537" actId="9405"/>
          <ac:inkMkLst>
            <pc:docMk/>
            <pc:sldMk cId="1152851301" sldId="300"/>
            <ac:inkMk id="18" creationId="{F8EAAEC1-351D-7F80-B0A3-DC6A74FF6195}"/>
          </ac:inkMkLst>
        </pc:inkChg>
        <pc:inkChg chg="add del">
          <ac:chgData name="Tamir Shriki" userId="3c1dc0b0-f7f9-4206-a27a-7d4043821e62" providerId="ADAL" clId="{EC0CE9BA-2056-423D-B96E-6289BC69B8F7}" dt="2023-03-04T22:40:39.213" v="5536" actId="9405"/>
          <ac:inkMkLst>
            <pc:docMk/>
            <pc:sldMk cId="1152851301" sldId="300"/>
            <ac:inkMk id="19" creationId="{4A2A1984-05EC-AC05-29D7-7916D03EDC02}"/>
          </ac:inkMkLst>
        </pc:inkChg>
      </pc:sldChg>
      <pc:sldChg chg="addSp delSp modSp mod modNotesTx">
        <pc:chgData name="Tamir Shriki" userId="3c1dc0b0-f7f9-4206-a27a-7d4043821e62" providerId="ADAL" clId="{EC0CE9BA-2056-423D-B96E-6289BC69B8F7}" dt="2023-03-05T00:09:19.638" v="7220" actId="20577"/>
        <pc:sldMkLst>
          <pc:docMk/>
          <pc:sldMk cId="1907212479" sldId="301"/>
        </pc:sldMkLst>
        <pc:spChg chg="add del mod">
          <ac:chgData name="Tamir Shriki" userId="3c1dc0b0-f7f9-4206-a27a-7d4043821e62" providerId="ADAL" clId="{EC0CE9BA-2056-423D-B96E-6289BC69B8F7}" dt="2023-03-04T22:57:56.054" v="5941"/>
          <ac:spMkLst>
            <pc:docMk/>
            <pc:sldMk cId="1907212479" sldId="301"/>
            <ac:spMk id="12" creationId="{F8F129AA-508E-6601-0DB7-645BBF23D8D3}"/>
          </ac:spMkLst>
        </pc:spChg>
        <pc:spChg chg="add mod">
          <ac:chgData name="Tamir Shriki" userId="3c1dc0b0-f7f9-4206-a27a-7d4043821e62" providerId="ADAL" clId="{EC0CE9BA-2056-423D-B96E-6289BC69B8F7}" dt="2023-03-04T23:11:09.457" v="6316" actId="1076"/>
          <ac:spMkLst>
            <pc:docMk/>
            <pc:sldMk cId="1907212479" sldId="301"/>
            <ac:spMk id="16" creationId="{4B5F2CDD-3687-1FE6-0054-22DBCD9332E1}"/>
          </ac:spMkLst>
        </pc:spChg>
        <pc:spChg chg="add mod">
          <ac:chgData name="Tamir Shriki" userId="3c1dc0b0-f7f9-4206-a27a-7d4043821e62" providerId="ADAL" clId="{EC0CE9BA-2056-423D-B96E-6289BC69B8F7}" dt="2023-03-04T23:11:09.457" v="6316" actId="1076"/>
          <ac:spMkLst>
            <pc:docMk/>
            <pc:sldMk cId="1907212479" sldId="301"/>
            <ac:spMk id="17" creationId="{0D07E8F0-5003-0A73-D07A-01374EA81E43}"/>
          </ac:spMkLst>
        </pc:spChg>
        <pc:graphicFrameChg chg="add del mod">
          <ac:chgData name="Tamir Shriki" userId="3c1dc0b0-f7f9-4206-a27a-7d4043821e62" providerId="ADAL" clId="{EC0CE9BA-2056-423D-B96E-6289BC69B8F7}" dt="2023-03-04T22:57:56.054" v="5941"/>
          <ac:graphicFrameMkLst>
            <pc:docMk/>
            <pc:sldMk cId="1907212479" sldId="301"/>
            <ac:graphicFrameMk id="11" creationId="{90BDB56D-CD02-3D01-D159-96BA1F299CBB}"/>
          </ac:graphicFrameMkLst>
        </pc:graphicFrameChg>
        <pc:picChg chg="del mod modCrop">
          <ac:chgData name="Tamir Shriki" userId="3c1dc0b0-f7f9-4206-a27a-7d4043821e62" providerId="ADAL" clId="{EC0CE9BA-2056-423D-B96E-6289BC69B8F7}" dt="2023-03-04T22:31:11.045" v="5452" actId="478"/>
          <ac:picMkLst>
            <pc:docMk/>
            <pc:sldMk cId="1907212479" sldId="301"/>
            <ac:picMk id="2" creationId="{38CC0841-F182-66FC-110D-8325C2AA72A9}"/>
          </ac:picMkLst>
        </pc:picChg>
        <pc:picChg chg="add del mod">
          <ac:chgData name="Tamir Shriki" userId="3c1dc0b0-f7f9-4206-a27a-7d4043821e62" providerId="ADAL" clId="{EC0CE9BA-2056-423D-B96E-6289BC69B8F7}" dt="2023-03-04T22:31:12.998" v="5453" actId="478"/>
          <ac:picMkLst>
            <pc:docMk/>
            <pc:sldMk cId="1907212479" sldId="301"/>
            <ac:picMk id="8" creationId="{4E639584-9F58-996D-BA11-49CB11BCD8C5}"/>
          </ac:picMkLst>
        </pc:picChg>
        <pc:picChg chg="add mod">
          <ac:chgData name="Tamir Shriki" userId="3c1dc0b0-f7f9-4206-a27a-7d4043821e62" providerId="ADAL" clId="{EC0CE9BA-2056-423D-B96E-6289BC69B8F7}" dt="2023-03-04T23:11:06.035" v="6314" actId="1076"/>
          <ac:picMkLst>
            <pc:docMk/>
            <pc:sldMk cId="1907212479" sldId="301"/>
            <ac:picMk id="10" creationId="{5A06FA34-18F6-5D14-1F01-EDBB7A934F3F}"/>
          </ac:picMkLst>
        </pc:picChg>
        <pc:picChg chg="add del mod">
          <ac:chgData name="Tamir Shriki" userId="3c1dc0b0-f7f9-4206-a27a-7d4043821e62" providerId="ADAL" clId="{EC0CE9BA-2056-423D-B96E-6289BC69B8F7}" dt="2023-03-04T23:03:04.099" v="6045" actId="21"/>
          <ac:picMkLst>
            <pc:docMk/>
            <pc:sldMk cId="1907212479" sldId="301"/>
            <ac:picMk id="14" creationId="{2549F151-9162-3AAA-5121-DDC23F683E63}"/>
          </ac:picMkLst>
        </pc:picChg>
        <pc:picChg chg="add mod">
          <ac:chgData name="Tamir Shriki" userId="3c1dc0b0-f7f9-4206-a27a-7d4043821e62" providerId="ADAL" clId="{EC0CE9BA-2056-423D-B96E-6289BC69B8F7}" dt="2023-03-04T23:11:09.457" v="6316" actId="1076"/>
          <ac:picMkLst>
            <pc:docMk/>
            <pc:sldMk cId="1907212479" sldId="301"/>
            <ac:picMk id="15" creationId="{1BAF4399-0B4B-40C5-50F3-1B24444874AF}"/>
          </ac:picMkLst>
        </pc:picChg>
      </pc:sldChg>
      <pc:sldChg chg="addSp delSp modSp mod modNotesTx">
        <pc:chgData name="Tamir Shriki" userId="3c1dc0b0-f7f9-4206-a27a-7d4043821e62" providerId="ADAL" clId="{EC0CE9BA-2056-423D-B96E-6289BC69B8F7}" dt="2023-03-04T23:45:52.568" v="6859" actId="6549"/>
        <pc:sldMkLst>
          <pc:docMk/>
          <pc:sldMk cId="186603334" sldId="302"/>
        </pc:sldMkLst>
        <pc:spChg chg="add mod">
          <ac:chgData name="Tamir Shriki" userId="3c1dc0b0-f7f9-4206-a27a-7d4043821e62" providerId="ADAL" clId="{EC0CE9BA-2056-423D-B96E-6289BC69B8F7}" dt="2023-03-04T13:49:32.600" v="4" actId="14100"/>
          <ac:spMkLst>
            <pc:docMk/>
            <pc:sldMk cId="186603334" sldId="302"/>
            <ac:spMk id="4" creationId="{B4C7C7C2-6A50-0218-115E-DACEF94F03C9}"/>
          </ac:spMkLst>
        </pc:spChg>
        <pc:spChg chg="add del mod">
          <ac:chgData name="Tamir Shriki" userId="3c1dc0b0-f7f9-4206-a27a-7d4043821e62" providerId="ADAL" clId="{EC0CE9BA-2056-423D-B96E-6289BC69B8F7}" dt="2023-03-04T23:11:02.244" v="6313" actId="21"/>
          <ac:spMkLst>
            <pc:docMk/>
            <pc:sldMk cId="186603334" sldId="302"/>
            <ac:spMk id="12" creationId="{EA62994C-81B7-CA97-62D7-AD9386644E66}"/>
          </ac:spMkLst>
        </pc:spChg>
        <pc:spChg chg="add del mod">
          <ac:chgData name="Tamir Shriki" userId="3c1dc0b0-f7f9-4206-a27a-7d4043821e62" providerId="ADAL" clId="{EC0CE9BA-2056-423D-B96E-6289BC69B8F7}" dt="2023-03-04T23:11:02.244" v="6313" actId="21"/>
          <ac:spMkLst>
            <pc:docMk/>
            <pc:sldMk cId="186603334" sldId="302"/>
            <ac:spMk id="14" creationId="{202F9555-2033-F751-0754-8D3068298C2D}"/>
          </ac:spMkLst>
        </pc:spChg>
        <pc:spChg chg="add del mod">
          <ac:chgData name="Tamir Shriki" userId="3c1dc0b0-f7f9-4206-a27a-7d4043821e62" providerId="ADAL" clId="{EC0CE9BA-2056-423D-B96E-6289BC69B8F7}" dt="2023-03-04T23:30:58.508" v="6680" actId="478"/>
          <ac:spMkLst>
            <pc:docMk/>
            <pc:sldMk cId="186603334" sldId="302"/>
            <ac:spMk id="18" creationId="{4787EF22-CF49-7993-DE74-2A95EA56A20F}"/>
          </ac:spMkLst>
        </pc:spChg>
        <pc:spChg chg="add del mod">
          <ac:chgData name="Tamir Shriki" userId="3c1dc0b0-f7f9-4206-a27a-7d4043821e62" providerId="ADAL" clId="{EC0CE9BA-2056-423D-B96E-6289BC69B8F7}" dt="2023-03-04T23:32:38.012" v="6683" actId="478"/>
          <ac:spMkLst>
            <pc:docMk/>
            <pc:sldMk cId="186603334" sldId="302"/>
            <ac:spMk id="20" creationId="{6F492374-3AB2-2836-D740-B2A749A199AF}"/>
          </ac:spMkLst>
        </pc:spChg>
        <pc:spChg chg="add del mod">
          <ac:chgData name="Tamir Shriki" userId="3c1dc0b0-f7f9-4206-a27a-7d4043821e62" providerId="ADAL" clId="{EC0CE9BA-2056-423D-B96E-6289BC69B8F7}" dt="2023-03-04T23:36:14.847" v="6706" actId="478"/>
          <ac:spMkLst>
            <pc:docMk/>
            <pc:sldMk cId="186603334" sldId="302"/>
            <ac:spMk id="23" creationId="{001DB81A-7522-710F-712B-0719FEDD7B66}"/>
          </ac:spMkLst>
        </pc:spChg>
        <pc:graphicFrameChg chg="add mod modGraphic">
          <ac:chgData name="Tamir Shriki" userId="3c1dc0b0-f7f9-4206-a27a-7d4043821e62" providerId="ADAL" clId="{EC0CE9BA-2056-423D-B96E-6289BC69B8F7}" dt="2023-03-04T23:45:52.568" v="6859" actId="6549"/>
          <ac:graphicFrameMkLst>
            <pc:docMk/>
            <pc:sldMk cId="186603334" sldId="302"/>
            <ac:graphicFrameMk id="2" creationId="{93227269-857C-C4FB-D049-DCCB7F60937D}"/>
          </ac:graphicFrameMkLst>
        </pc:graphicFrameChg>
        <pc:graphicFrameChg chg="add del mod">
          <ac:chgData name="Tamir Shriki" userId="3c1dc0b0-f7f9-4206-a27a-7d4043821e62" providerId="ADAL" clId="{EC0CE9BA-2056-423D-B96E-6289BC69B8F7}" dt="2023-03-04T23:30:58.508" v="6680" actId="478"/>
          <ac:graphicFrameMkLst>
            <pc:docMk/>
            <pc:sldMk cId="186603334" sldId="302"/>
            <ac:graphicFrameMk id="17" creationId="{B2735DD5-D7D1-C2F3-DCB1-69D776A5FE48}"/>
          </ac:graphicFrameMkLst>
        </pc:graphicFrameChg>
        <pc:graphicFrameChg chg="add del mod">
          <ac:chgData name="Tamir Shriki" userId="3c1dc0b0-f7f9-4206-a27a-7d4043821e62" providerId="ADAL" clId="{EC0CE9BA-2056-423D-B96E-6289BC69B8F7}" dt="2023-03-04T23:32:38.012" v="6683" actId="478"/>
          <ac:graphicFrameMkLst>
            <pc:docMk/>
            <pc:sldMk cId="186603334" sldId="302"/>
            <ac:graphicFrameMk id="19" creationId="{4A3A296F-1EE3-493C-E42B-8FE06F0D5B7A}"/>
          </ac:graphicFrameMkLst>
        </pc:graphicFrameChg>
        <pc:graphicFrameChg chg="add mod modGraphic">
          <ac:chgData name="Tamir Shriki" userId="3c1dc0b0-f7f9-4206-a27a-7d4043821e62" providerId="ADAL" clId="{EC0CE9BA-2056-423D-B96E-6289BC69B8F7}" dt="2023-03-04T23:38:20.152" v="6773" actId="113"/>
          <ac:graphicFrameMkLst>
            <pc:docMk/>
            <pc:sldMk cId="186603334" sldId="302"/>
            <ac:graphicFrameMk id="21" creationId="{CCD15B93-D8A5-2CD6-0976-89DCD86D1220}"/>
          </ac:graphicFrameMkLst>
        </pc:graphicFrameChg>
        <pc:picChg chg="add del mod">
          <ac:chgData name="Tamir Shriki" userId="3c1dc0b0-f7f9-4206-a27a-7d4043821e62" providerId="ADAL" clId="{EC0CE9BA-2056-423D-B96E-6289BC69B8F7}" dt="2023-03-04T23:03:13.929" v="6048" actId="478"/>
          <ac:picMkLst>
            <pc:docMk/>
            <pc:sldMk cId="186603334" sldId="302"/>
            <ac:picMk id="5" creationId="{10898488-10D5-7F39-A9CC-C495BB526880}"/>
          </ac:picMkLst>
        </pc:picChg>
        <pc:picChg chg="add mod">
          <ac:chgData name="Tamir Shriki" userId="3c1dc0b0-f7f9-4206-a27a-7d4043821e62" providerId="ADAL" clId="{EC0CE9BA-2056-423D-B96E-6289BC69B8F7}" dt="2023-03-04T13:54:16.579" v="38" actId="1076"/>
          <ac:picMkLst>
            <pc:docMk/>
            <pc:sldMk cId="186603334" sldId="302"/>
            <ac:picMk id="8" creationId="{601260F9-5D0F-F4CF-CED9-F78A23242CE0}"/>
          </ac:picMkLst>
        </pc:picChg>
        <pc:picChg chg="del mod">
          <ac:chgData name="Tamir Shriki" userId="3c1dc0b0-f7f9-4206-a27a-7d4043821e62" providerId="ADAL" clId="{EC0CE9BA-2056-423D-B96E-6289BC69B8F7}" dt="2023-03-04T13:54:14.190" v="36" actId="478"/>
          <ac:picMkLst>
            <pc:docMk/>
            <pc:sldMk cId="186603334" sldId="302"/>
            <ac:picMk id="9" creationId="{B1A3F68D-7D9D-9BBD-AEA4-B17C3B852401}"/>
          </ac:picMkLst>
        </pc:picChg>
        <pc:picChg chg="add del mod">
          <ac:chgData name="Tamir Shriki" userId="3c1dc0b0-f7f9-4206-a27a-7d4043821e62" providerId="ADAL" clId="{EC0CE9BA-2056-423D-B96E-6289BC69B8F7}" dt="2023-03-04T23:11:02.244" v="6313" actId="21"/>
          <ac:picMkLst>
            <pc:docMk/>
            <pc:sldMk cId="186603334" sldId="302"/>
            <ac:picMk id="10" creationId="{6C450073-E0A1-6251-6201-893F16A74A41}"/>
          </ac:picMkLst>
        </pc:picChg>
        <pc:picChg chg="add del mod">
          <ac:chgData name="Tamir Shriki" userId="3c1dc0b0-f7f9-4206-a27a-7d4043821e62" providerId="ADAL" clId="{EC0CE9BA-2056-423D-B96E-6289BC69B8F7}" dt="2023-03-04T23:07:50.631" v="6180" actId="22"/>
          <ac:picMkLst>
            <pc:docMk/>
            <pc:sldMk cId="186603334" sldId="302"/>
            <ac:picMk id="16" creationId="{51466495-5CCA-0F60-813B-82778E4A1864}"/>
          </ac:picMkLst>
        </pc:picChg>
      </pc:sldChg>
      <pc:sldChg chg="addSp delSp modSp add mod modNotesTx">
        <pc:chgData name="Tamir Shriki" userId="3c1dc0b0-f7f9-4206-a27a-7d4043821e62" providerId="ADAL" clId="{EC0CE9BA-2056-423D-B96E-6289BC69B8F7}" dt="2023-03-05T00:10:04.483" v="7260" actId="1035"/>
        <pc:sldMkLst>
          <pc:docMk/>
          <pc:sldMk cId="2758486322" sldId="303"/>
        </pc:sldMkLst>
        <pc:spChg chg="del">
          <ac:chgData name="Tamir Shriki" userId="3c1dc0b0-f7f9-4206-a27a-7d4043821e62" providerId="ADAL" clId="{EC0CE9BA-2056-423D-B96E-6289BC69B8F7}" dt="2023-03-04T22:32:58.537" v="5491" actId="478"/>
          <ac:spMkLst>
            <pc:docMk/>
            <pc:sldMk cId="2758486322" sldId="303"/>
            <ac:spMk id="3" creationId="{E50E1A5B-A589-72AE-92D2-EB0CF7F8F40A}"/>
          </ac:spMkLst>
        </pc:spChg>
        <pc:spChg chg="del">
          <ac:chgData name="Tamir Shriki" userId="3c1dc0b0-f7f9-4206-a27a-7d4043821e62" providerId="ADAL" clId="{EC0CE9BA-2056-423D-B96E-6289BC69B8F7}" dt="2023-03-04T22:32:55.317" v="5490" actId="478"/>
          <ac:spMkLst>
            <pc:docMk/>
            <pc:sldMk cId="2758486322" sldId="303"/>
            <ac:spMk id="4" creationId="{B4C7C7C2-6A50-0218-115E-DACEF94F03C9}"/>
          </ac:spMkLst>
        </pc:spChg>
        <pc:spChg chg="add mod">
          <ac:chgData name="Tamir Shriki" userId="3c1dc0b0-f7f9-4206-a27a-7d4043821e62" providerId="ADAL" clId="{EC0CE9BA-2056-423D-B96E-6289BC69B8F7}" dt="2023-03-04T13:54:56.193" v="65" actId="20577"/>
          <ac:spMkLst>
            <pc:docMk/>
            <pc:sldMk cId="2758486322" sldId="303"/>
            <ac:spMk id="5" creationId="{5C0F695A-6CE4-6416-EFA3-A16EA95DD87E}"/>
          </ac:spMkLst>
        </pc:spChg>
        <pc:graphicFrameChg chg="del">
          <ac:chgData name="Tamir Shriki" userId="3c1dc0b0-f7f9-4206-a27a-7d4043821e62" providerId="ADAL" clId="{EC0CE9BA-2056-423D-B96E-6289BC69B8F7}" dt="2023-03-04T13:54:46.085" v="46" actId="478"/>
          <ac:graphicFrameMkLst>
            <pc:docMk/>
            <pc:sldMk cId="2758486322" sldId="303"/>
            <ac:graphicFrameMk id="2" creationId="{93227269-857C-C4FB-D049-DCCB7F60937D}"/>
          </ac:graphicFrameMkLst>
        </pc:graphicFrameChg>
        <pc:picChg chg="del">
          <ac:chgData name="Tamir Shriki" userId="3c1dc0b0-f7f9-4206-a27a-7d4043821e62" providerId="ADAL" clId="{EC0CE9BA-2056-423D-B96E-6289BC69B8F7}" dt="2023-03-04T13:54:44.824" v="45" actId="478"/>
          <ac:picMkLst>
            <pc:docMk/>
            <pc:sldMk cId="2758486322" sldId="303"/>
            <ac:picMk id="8" creationId="{601260F9-5D0F-F4CF-CED9-F78A23242CE0}"/>
          </ac:picMkLst>
        </pc:picChg>
        <pc:picChg chg="add mod">
          <ac:chgData name="Tamir Shriki" userId="3c1dc0b0-f7f9-4206-a27a-7d4043821e62" providerId="ADAL" clId="{EC0CE9BA-2056-423D-B96E-6289BC69B8F7}" dt="2023-03-04T22:31:42.258" v="5459" actId="14100"/>
          <ac:picMkLst>
            <pc:docMk/>
            <pc:sldMk cId="2758486322" sldId="303"/>
            <ac:picMk id="8" creationId="{7232881D-8654-AC63-E07D-5A99E929298A}"/>
          </ac:picMkLst>
        </pc:picChg>
        <pc:picChg chg="add mod">
          <ac:chgData name="Tamir Shriki" userId="3c1dc0b0-f7f9-4206-a27a-7d4043821e62" providerId="ADAL" clId="{EC0CE9BA-2056-423D-B96E-6289BC69B8F7}" dt="2023-03-04T22:31:50.725" v="5462" actId="1076"/>
          <ac:picMkLst>
            <pc:docMk/>
            <pc:sldMk cId="2758486322" sldId="303"/>
            <ac:picMk id="9" creationId="{E55A59D8-9406-E380-D7BC-80712E2FD387}"/>
          </ac:picMkLst>
        </pc:picChg>
        <pc:picChg chg="add mod">
          <ac:chgData name="Tamir Shriki" userId="3c1dc0b0-f7f9-4206-a27a-7d4043821e62" providerId="ADAL" clId="{EC0CE9BA-2056-423D-B96E-6289BC69B8F7}" dt="2023-03-04T22:31:55.085" v="5464" actId="1076"/>
          <ac:picMkLst>
            <pc:docMk/>
            <pc:sldMk cId="2758486322" sldId="303"/>
            <ac:picMk id="10" creationId="{382D51C3-F7C6-181C-9CE4-86C8D5F80694}"/>
          </ac:picMkLst>
        </pc:picChg>
        <pc:picChg chg="add del">
          <ac:chgData name="Tamir Shriki" userId="3c1dc0b0-f7f9-4206-a27a-7d4043821e62" providerId="ADAL" clId="{EC0CE9BA-2056-423D-B96E-6289BC69B8F7}" dt="2023-03-04T14:01:15.476" v="67" actId="21"/>
          <ac:picMkLst>
            <pc:docMk/>
            <pc:sldMk cId="2758486322" sldId="303"/>
            <ac:picMk id="10" creationId="{729AF4C0-EB2F-1A2D-64E8-ED73C11A2CF9}"/>
          </ac:picMkLst>
        </pc:picChg>
        <pc:picChg chg="add del mod">
          <ac:chgData name="Tamir Shriki" userId="3c1dc0b0-f7f9-4206-a27a-7d4043821e62" providerId="ADAL" clId="{EC0CE9BA-2056-423D-B96E-6289BC69B8F7}" dt="2023-03-04T22:32:58.537" v="5491" actId="478"/>
          <ac:picMkLst>
            <pc:docMk/>
            <pc:sldMk cId="2758486322" sldId="303"/>
            <ac:picMk id="11" creationId="{0FB68420-87C1-E30D-870A-CDE746C93142}"/>
          </ac:picMkLst>
        </pc:picChg>
        <pc:picChg chg="add del mod">
          <ac:chgData name="Tamir Shriki" userId="3c1dc0b0-f7f9-4206-a27a-7d4043821e62" providerId="ADAL" clId="{EC0CE9BA-2056-423D-B96E-6289BC69B8F7}" dt="2023-03-04T22:32:53.490" v="5489" actId="478"/>
          <ac:picMkLst>
            <pc:docMk/>
            <pc:sldMk cId="2758486322" sldId="303"/>
            <ac:picMk id="12" creationId="{8B8A0DD9-9FAA-ECB4-8820-12613B4E8A47}"/>
          </ac:picMkLst>
        </pc:picChg>
        <pc:picChg chg="add del mod">
          <ac:chgData name="Tamir Shriki" userId="3c1dc0b0-f7f9-4206-a27a-7d4043821e62" providerId="ADAL" clId="{EC0CE9BA-2056-423D-B96E-6289BC69B8F7}" dt="2023-03-04T22:32:58.537" v="5491" actId="478"/>
          <ac:picMkLst>
            <pc:docMk/>
            <pc:sldMk cId="2758486322" sldId="303"/>
            <ac:picMk id="13" creationId="{D9B3A12A-B9BD-4132-B7C4-5FB57BE77BAC}"/>
          </ac:picMkLst>
        </pc:picChg>
        <pc:picChg chg="add del mod">
          <ac:chgData name="Tamir Shriki" userId="3c1dc0b0-f7f9-4206-a27a-7d4043821e62" providerId="ADAL" clId="{EC0CE9BA-2056-423D-B96E-6289BC69B8F7}" dt="2023-03-04T22:32:58.537" v="5491" actId="478"/>
          <ac:picMkLst>
            <pc:docMk/>
            <pc:sldMk cId="2758486322" sldId="303"/>
            <ac:picMk id="14" creationId="{6D20E66E-70A7-1637-960C-2F5F71FACB79}"/>
          </ac:picMkLst>
        </pc:picChg>
        <pc:picChg chg="add mod">
          <ac:chgData name="Tamir Shriki" userId="3c1dc0b0-f7f9-4206-a27a-7d4043821e62" providerId="ADAL" clId="{EC0CE9BA-2056-423D-B96E-6289BC69B8F7}" dt="2023-03-05T00:10:04.483" v="7260" actId="1035"/>
          <ac:picMkLst>
            <pc:docMk/>
            <pc:sldMk cId="2758486322" sldId="303"/>
            <ac:picMk id="16" creationId="{82F7367F-DC71-A3C3-A4C9-A1F7A91AA7D4}"/>
          </ac:picMkLst>
        </pc:picChg>
      </pc:sldChg>
      <pc:sldChg chg="addSp delSp modSp add mod">
        <pc:chgData name="Tamir Shriki" userId="3c1dc0b0-f7f9-4206-a27a-7d4043821e62" providerId="ADAL" clId="{EC0CE9BA-2056-423D-B96E-6289BC69B8F7}" dt="2023-03-04T23:09:11.835" v="6244" actId="1076"/>
        <pc:sldMkLst>
          <pc:docMk/>
          <pc:sldMk cId="1781067953" sldId="304"/>
        </pc:sldMkLst>
        <pc:spChg chg="del">
          <ac:chgData name="Tamir Shriki" userId="3c1dc0b0-f7f9-4206-a27a-7d4043821e62" providerId="ADAL" clId="{EC0CE9BA-2056-423D-B96E-6289BC69B8F7}" dt="2023-03-04T22:29:24.349" v="5426" actId="478"/>
          <ac:spMkLst>
            <pc:docMk/>
            <pc:sldMk cId="1781067953" sldId="304"/>
            <ac:spMk id="5" creationId="{5C0F695A-6CE4-6416-EFA3-A16EA95DD87E}"/>
          </ac:spMkLst>
        </pc:spChg>
        <pc:spChg chg="add del mod">
          <ac:chgData name="Tamir Shriki" userId="3c1dc0b0-f7f9-4206-a27a-7d4043821e62" providerId="ADAL" clId="{EC0CE9BA-2056-423D-B96E-6289BC69B8F7}" dt="2023-03-04T23:09:07.089" v="6242" actId="478"/>
          <ac:spMkLst>
            <pc:docMk/>
            <pc:sldMk cId="1781067953" sldId="304"/>
            <ac:spMk id="9" creationId="{5AFEC65B-1F8B-11D6-FD55-9C018092BCF7}"/>
          </ac:spMkLst>
        </pc:spChg>
        <pc:picChg chg="add mod">
          <ac:chgData name="Tamir Shriki" userId="3c1dc0b0-f7f9-4206-a27a-7d4043821e62" providerId="ADAL" clId="{EC0CE9BA-2056-423D-B96E-6289BC69B8F7}" dt="2023-03-04T23:09:11.835" v="6244" actId="1076"/>
          <ac:picMkLst>
            <pc:docMk/>
            <pc:sldMk cId="1781067953" sldId="304"/>
            <ac:picMk id="2" creationId="{2B80BFE8-8268-0A16-7D46-A84A6031423A}"/>
          </ac:picMkLst>
        </pc:picChg>
      </pc:sldChg>
      <pc:sldChg chg="addSp delSp modSp add mod">
        <pc:chgData name="Tamir Shriki" userId="3c1dc0b0-f7f9-4206-a27a-7d4043821e62" providerId="ADAL" clId="{EC0CE9BA-2056-423D-B96E-6289BC69B8F7}" dt="2023-03-04T18:25:06.469" v="122" actId="403"/>
        <pc:sldMkLst>
          <pc:docMk/>
          <pc:sldMk cId="3310414898" sldId="305"/>
        </pc:sldMkLst>
        <pc:spChg chg="del">
          <ac:chgData name="Tamir Shriki" userId="3c1dc0b0-f7f9-4206-a27a-7d4043821e62" providerId="ADAL" clId="{EC0CE9BA-2056-423D-B96E-6289BC69B8F7}" dt="2023-03-04T18:24:56.561" v="112" actId="478"/>
          <ac:spMkLst>
            <pc:docMk/>
            <pc:sldMk cId="3310414898" sldId="305"/>
            <ac:spMk id="2" creationId="{E2EBF947-7BC9-68C8-E4B0-195E97150899}"/>
          </ac:spMkLst>
        </pc:spChg>
        <pc:spChg chg="add del mod">
          <ac:chgData name="Tamir Shriki" userId="3c1dc0b0-f7f9-4206-a27a-7d4043821e62" providerId="ADAL" clId="{EC0CE9BA-2056-423D-B96E-6289BC69B8F7}" dt="2023-03-04T18:24:59.024" v="114" actId="478"/>
          <ac:spMkLst>
            <pc:docMk/>
            <pc:sldMk cId="3310414898" sldId="305"/>
            <ac:spMk id="5" creationId="{7A17B5FB-7390-A7A7-B556-FA34582CD3E5}"/>
          </ac:spMkLst>
        </pc:spChg>
        <pc:spChg chg="del">
          <ac:chgData name="Tamir Shriki" userId="3c1dc0b0-f7f9-4206-a27a-7d4043821e62" providerId="ADAL" clId="{EC0CE9BA-2056-423D-B96E-6289BC69B8F7}" dt="2023-03-04T18:24:55.234" v="111" actId="478"/>
          <ac:spMkLst>
            <pc:docMk/>
            <pc:sldMk cId="3310414898" sldId="305"/>
            <ac:spMk id="9" creationId="{EE26D62E-1F2D-800C-1134-21AC29D0F120}"/>
          </ac:spMkLst>
        </pc:spChg>
        <pc:spChg chg="add del mod">
          <ac:chgData name="Tamir Shriki" userId="3c1dc0b0-f7f9-4206-a27a-7d4043821e62" providerId="ADAL" clId="{EC0CE9BA-2056-423D-B96E-6289BC69B8F7}" dt="2023-03-04T18:24:57.967" v="113" actId="478"/>
          <ac:spMkLst>
            <pc:docMk/>
            <pc:sldMk cId="3310414898" sldId="305"/>
            <ac:spMk id="10" creationId="{9F26EF88-3779-6C1A-173B-2135056047D3}"/>
          </ac:spMkLst>
        </pc:spChg>
        <pc:spChg chg="add mod">
          <ac:chgData name="Tamir Shriki" userId="3c1dc0b0-f7f9-4206-a27a-7d4043821e62" providerId="ADAL" clId="{EC0CE9BA-2056-423D-B96E-6289BC69B8F7}" dt="2023-03-04T18:25:06.469" v="122" actId="403"/>
          <ac:spMkLst>
            <pc:docMk/>
            <pc:sldMk cId="3310414898" sldId="305"/>
            <ac:spMk id="11" creationId="{C66FDA2D-9884-AFDA-6643-E1AF8029B856}"/>
          </ac:spMkLst>
        </pc:spChg>
      </pc:sldChg>
      <pc:sldChg chg="modSp add mod">
        <pc:chgData name="Tamir Shriki" userId="3c1dc0b0-f7f9-4206-a27a-7d4043821e62" providerId="ADAL" clId="{EC0CE9BA-2056-423D-B96E-6289BC69B8F7}" dt="2023-03-04T18:25:22.943" v="136" actId="20577"/>
        <pc:sldMkLst>
          <pc:docMk/>
          <pc:sldMk cId="3920695231" sldId="306"/>
        </pc:sldMkLst>
        <pc:spChg chg="mod">
          <ac:chgData name="Tamir Shriki" userId="3c1dc0b0-f7f9-4206-a27a-7d4043821e62" providerId="ADAL" clId="{EC0CE9BA-2056-423D-B96E-6289BC69B8F7}" dt="2023-03-04T18:25:22.943" v="136" actId="20577"/>
          <ac:spMkLst>
            <pc:docMk/>
            <pc:sldMk cId="3920695231" sldId="306"/>
            <ac:spMk id="11" creationId="{C66FDA2D-9884-AFDA-6643-E1AF8029B856}"/>
          </ac:spMkLst>
        </pc:spChg>
      </pc:sldChg>
    </pc:docChg>
  </pc:docChgLst>
  <pc:docChgLst>
    <pc:chgData name="Tamir Shriki" userId="S::tamirsh@campus.technion.ac.il::3c1dc0b0-f7f9-4206-a27a-7d4043821e62" providerId="AD" clId="Web-{0F2FBE6F-57F4-3DBF-865F-17C72FD190F5}"/>
    <pc:docChg chg="addSld delSld modSld sldOrd modSection">
      <pc:chgData name="Tamir Shriki" userId="S::tamirsh@campus.technion.ac.il::3c1dc0b0-f7f9-4206-a27a-7d4043821e62" providerId="AD" clId="Web-{0F2FBE6F-57F4-3DBF-865F-17C72FD190F5}" dt="2023-03-04T13:48:29.548" v="515"/>
      <pc:docMkLst>
        <pc:docMk/>
      </pc:docMkLst>
      <pc:sldChg chg="addSp modSp ord modNotes">
        <pc:chgData name="Tamir Shriki" userId="S::tamirsh@campus.technion.ac.il::3c1dc0b0-f7f9-4206-a27a-7d4043821e62" providerId="AD" clId="Web-{0F2FBE6F-57F4-3DBF-865F-17C72FD190F5}" dt="2023-03-04T12:44:44.827" v="224" actId="20577"/>
        <pc:sldMkLst>
          <pc:docMk/>
          <pc:sldMk cId="27587418" sldId="267"/>
        </pc:sldMkLst>
        <pc:spChg chg="mod">
          <ac:chgData name="Tamir Shriki" userId="S::tamirsh@campus.technion.ac.il::3c1dc0b0-f7f9-4206-a27a-7d4043821e62" providerId="AD" clId="Web-{0F2FBE6F-57F4-3DBF-865F-17C72FD190F5}" dt="2023-03-04T12:30:31.443" v="177" actId="1076"/>
          <ac:spMkLst>
            <pc:docMk/>
            <pc:sldMk cId="27587418" sldId="267"/>
            <ac:spMk id="7" creationId="{590EDB4A-80BD-EA87-3DF0-D7303370F7D2}"/>
          </ac:spMkLst>
        </pc:spChg>
        <pc:spChg chg="mod">
          <ac:chgData name="Tamir Shriki" userId="S::tamirsh@campus.technion.ac.il::3c1dc0b0-f7f9-4206-a27a-7d4043821e62" providerId="AD" clId="Web-{0F2FBE6F-57F4-3DBF-865F-17C72FD190F5}" dt="2023-03-04T12:44:44.827" v="224" actId="20577"/>
          <ac:spMkLst>
            <pc:docMk/>
            <pc:sldMk cId="27587418" sldId="267"/>
            <ac:spMk id="13" creationId="{2D024DC9-933D-2CF0-6627-5823EDC600A0}"/>
          </ac:spMkLst>
        </pc:spChg>
        <pc:spChg chg="mod">
          <ac:chgData name="Tamir Shriki" userId="S::tamirsh@campus.technion.ac.il::3c1dc0b0-f7f9-4206-a27a-7d4043821e62" providerId="AD" clId="Web-{0F2FBE6F-57F4-3DBF-865F-17C72FD190F5}" dt="2023-03-04T12:30:57.335" v="182" actId="20577"/>
          <ac:spMkLst>
            <pc:docMk/>
            <pc:sldMk cId="27587418" sldId="267"/>
            <ac:spMk id="14" creationId="{CABD1F2B-BA07-4EB0-C63E-F846B49DAC13}"/>
          </ac:spMkLst>
        </pc:spChg>
        <pc:picChg chg="add mod">
          <ac:chgData name="Tamir Shriki" userId="S::tamirsh@campus.technion.ac.il::3c1dc0b0-f7f9-4206-a27a-7d4043821e62" providerId="AD" clId="Web-{0F2FBE6F-57F4-3DBF-865F-17C72FD190F5}" dt="2023-03-04T12:40:37.680" v="187" actId="1076"/>
          <ac:picMkLst>
            <pc:docMk/>
            <pc:sldMk cId="27587418" sldId="267"/>
            <ac:picMk id="2" creationId="{5BC3E138-83CE-66B4-8FAC-6552B67B51A9}"/>
          </ac:picMkLst>
        </pc:picChg>
      </pc:sldChg>
      <pc:sldChg chg="addSp delSp modSp">
        <pc:chgData name="Tamir Shriki" userId="S::tamirsh@campus.technion.ac.il::3c1dc0b0-f7f9-4206-a27a-7d4043821e62" providerId="AD" clId="Web-{0F2FBE6F-57F4-3DBF-865F-17C72FD190F5}" dt="2023-03-04T13:06:26.394" v="384" actId="14100"/>
        <pc:sldMkLst>
          <pc:docMk/>
          <pc:sldMk cId="2736599763" sldId="268"/>
        </pc:sldMkLst>
        <pc:spChg chg="add del mod">
          <ac:chgData name="Tamir Shriki" userId="S::tamirsh@campus.technion.ac.il::3c1dc0b0-f7f9-4206-a27a-7d4043821e62" providerId="AD" clId="Web-{0F2FBE6F-57F4-3DBF-865F-17C72FD190F5}" dt="2023-03-04T12:59:30.415" v="345"/>
          <ac:spMkLst>
            <pc:docMk/>
            <pc:sldMk cId="2736599763" sldId="268"/>
            <ac:spMk id="4" creationId="{BB539F63-0A6A-E3E2-B3E5-E02FB1FB18DC}"/>
          </ac:spMkLst>
        </pc:spChg>
        <pc:spChg chg="add del mod">
          <ac:chgData name="Tamir Shriki" userId="S::tamirsh@campus.technion.ac.il::3c1dc0b0-f7f9-4206-a27a-7d4043821e62" providerId="AD" clId="Web-{0F2FBE6F-57F4-3DBF-865F-17C72FD190F5}" dt="2023-03-04T13:01:34.215" v="361"/>
          <ac:spMkLst>
            <pc:docMk/>
            <pc:sldMk cId="2736599763" sldId="268"/>
            <ac:spMk id="9" creationId="{75F5ABD6-8022-9CE0-D92D-84966D4DE9E0}"/>
          </ac:spMkLst>
        </pc:spChg>
        <pc:spChg chg="add del mod">
          <ac:chgData name="Tamir Shriki" userId="S::tamirsh@campus.technion.ac.il::3c1dc0b0-f7f9-4206-a27a-7d4043821e62" providerId="AD" clId="Web-{0F2FBE6F-57F4-3DBF-865F-17C72FD190F5}" dt="2023-03-04T13:01:33.293" v="360"/>
          <ac:spMkLst>
            <pc:docMk/>
            <pc:sldMk cId="2736599763" sldId="268"/>
            <ac:spMk id="11" creationId="{D9223C85-8243-B3EB-24F3-C7024865E8D9}"/>
          </ac:spMkLst>
        </pc:spChg>
        <pc:spChg chg="del mod">
          <ac:chgData name="Tamir Shriki" userId="S::tamirsh@campus.technion.ac.il::3c1dc0b0-f7f9-4206-a27a-7d4043821e62" providerId="AD" clId="Web-{0F2FBE6F-57F4-3DBF-865F-17C72FD190F5}" dt="2023-03-04T13:01:32.293" v="359"/>
          <ac:spMkLst>
            <pc:docMk/>
            <pc:sldMk cId="2736599763" sldId="268"/>
            <ac:spMk id="13" creationId="{43BC66C4-9891-83A2-EB4A-EBFA513F1D1F}"/>
          </ac:spMkLst>
        </pc:spChg>
        <pc:picChg chg="add del mod ord">
          <ac:chgData name="Tamir Shriki" userId="S::tamirsh@campus.technion.ac.il::3c1dc0b0-f7f9-4206-a27a-7d4043821e62" providerId="AD" clId="Web-{0F2FBE6F-57F4-3DBF-865F-17C72FD190F5}" dt="2023-03-04T13:01:29.059" v="358"/>
          <ac:picMkLst>
            <pc:docMk/>
            <pc:sldMk cId="2736599763" sldId="268"/>
            <ac:picMk id="5" creationId="{B5AE17A2-257D-CF47-45D3-D2735E271A3B}"/>
          </ac:picMkLst>
        </pc:picChg>
        <pc:picChg chg="add mod">
          <ac:chgData name="Tamir Shriki" userId="S::tamirsh@campus.technion.ac.il::3c1dc0b0-f7f9-4206-a27a-7d4043821e62" providerId="AD" clId="Web-{0F2FBE6F-57F4-3DBF-865F-17C72FD190F5}" dt="2023-03-04T13:06:26.394" v="384" actId="14100"/>
          <ac:picMkLst>
            <pc:docMk/>
            <pc:sldMk cId="2736599763" sldId="268"/>
            <ac:picMk id="12" creationId="{F1701582-6A44-EA24-07A2-E367C650A336}"/>
          </ac:picMkLst>
        </pc:picChg>
        <pc:picChg chg="del">
          <ac:chgData name="Tamir Shriki" userId="S::tamirsh@campus.technion.ac.il::3c1dc0b0-f7f9-4206-a27a-7d4043821e62" providerId="AD" clId="Web-{0F2FBE6F-57F4-3DBF-865F-17C72FD190F5}" dt="2023-03-04T12:59:29.806" v="344"/>
          <ac:picMkLst>
            <pc:docMk/>
            <pc:sldMk cId="2736599763" sldId="268"/>
            <ac:picMk id="22" creationId="{2EA22CE3-2F89-FCB0-0AB6-09F0DCEAA546}"/>
          </ac:picMkLst>
        </pc:picChg>
      </pc:sldChg>
      <pc:sldChg chg="delSp modSp modNotes">
        <pc:chgData name="Tamir Shriki" userId="S::tamirsh@campus.technion.ac.il::3c1dc0b0-f7f9-4206-a27a-7d4043821e62" providerId="AD" clId="Web-{0F2FBE6F-57F4-3DBF-865F-17C72FD190F5}" dt="2023-03-04T13:36:17.792" v="486"/>
        <pc:sldMkLst>
          <pc:docMk/>
          <pc:sldMk cId="1327504179" sldId="269"/>
        </pc:sldMkLst>
        <pc:spChg chg="del mod">
          <ac:chgData name="Tamir Shriki" userId="S::tamirsh@campus.technion.ac.il::3c1dc0b0-f7f9-4206-a27a-7d4043821e62" providerId="AD" clId="Web-{0F2FBE6F-57F4-3DBF-865F-17C72FD190F5}" dt="2023-03-04T13:34:35.333" v="439"/>
          <ac:spMkLst>
            <pc:docMk/>
            <pc:sldMk cId="1327504179" sldId="269"/>
            <ac:spMk id="9" creationId="{5A8AC2B7-E0A6-E35D-51DA-9CCF3FE3DE29}"/>
          </ac:spMkLst>
        </pc:spChg>
        <pc:spChg chg="mod">
          <ac:chgData name="Tamir Shriki" userId="S::tamirsh@campus.technion.ac.il::3c1dc0b0-f7f9-4206-a27a-7d4043821e62" providerId="AD" clId="Web-{0F2FBE6F-57F4-3DBF-865F-17C72FD190F5}" dt="2023-03-04T13:35:40.635" v="481" actId="1076"/>
          <ac:spMkLst>
            <pc:docMk/>
            <pc:sldMk cId="1327504179" sldId="269"/>
            <ac:spMk id="11" creationId="{CCFD8519-8EDB-F0D1-9FF2-69499EFF14ED}"/>
          </ac:spMkLst>
        </pc:spChg>
      </pc:sldChg>
      <pc:sldChg chg="modSp modNotes">
        <pc:chgData name="Tamir Shriki" userId="S::tamirsh@campus.technion.ac.il::3c1dc0b0-f7f9-4206-a27a-7d4043821e62" providerId="AD" clId="Web-{0F2FBE6F-57F4-3DBF-865F-17C72FD190F5}" dt="2023-03-04T13:38:31.389" v="488" actId="20577"/>
        <pc:sldMkLst>
          <pc:docMk/>
          <pc:sldMk cId="4230360596" sldId="276"/>
        </pc:sldMkLst>
        <pc:spChg chg="mod">
          <ac:chgData name="Tamir Shriki" userId="S::tamirsh@campus.technion.ac.il::3c1dc0b0-f7f9-4206-a27a-7d4043821e62" providerId="AD" clId="Web-{0F2FBE6F-57F4-3DBF-865F-17C72FD190F5}" dt="2023-03-04T13:38:31.389" v="488" actId="20577"/>
          <ac:spMkLst>
            <pc:docMk/>
            <pc:sldMk cId="4230360596" sldId="276"/>
            <ac:spMk id="5" creationId="{30D3490C-1A87-01F5-1BDB-4C3C3AE67AA1}"/>
          </ac:spMkLst>
        </pc:spChg>
      </pc:sldChg>
      <pc:sldChg chg="addSp delSp modSp ord">
        <pc:chgData name="Tamir Shriki" userId="S::tamirsh@campus.technion.ac.il::3c1dc0b0-f7f9-4206-a27a-7d4043821e62" providerId="AD" clId="Web-{0F2FBE6F-57F4-3DBF-865F-17C72FD190F5}" dt="2023-03-04T12:58:31.961" v="336"/>
        <pc:sldMkLst>
          <pc:docMk/>
          <pc:sldMk cId="514110097" sldId="287"/>
        </pc:sldMkLst>
        <pc:spChg chg="mod">
          <ac:chgData name="Tamir Shriki" userId="S::tamirsh@campus.technion.ac.il::3c1dc0b0-f7f9-4206-a27a-7d4043821e62" providerId="AD" clId="Web-{0F2FBE6F-57F4-3DBF-865F-17C72FD190F5}" dt="2023-03-04T12:49:49.053" v="278" actId="20577"/>
          <ac:spMkLst>
            <pc:docMk/>
            <pc:sldMk cId="514110097" sldId="287"/>
            <ac:spMk id="13" creationId="{43BC66C4-9891-83A2-EB4A-EBFA513F1D1F}"/>
          </ac:spMkLst>
        </pc:spChg>
        <pc:spChg chg="del">
          <ac:chgData name="Tamir Shriki" userId="S::tamirsh@campus.technion.ac.il::3c1dc0b0-f7f9-4206-a27a-7d4043821e62" providerId="AD" clId="Web-{0F2FBE6F-57F4-3DBF-865F-17C72FD190F5}" dt="2023-03-04T12:47:05.549" v="228"/>
          <ac:spMkLst>
            <pc:docMk/>
            <pc:sldMk cId="514110097" sldId="287"/>
            <ac:spMk id="14" creationId="{A92615BB-63FF-54D7-C81C-E0C766F726CA}"/>
          </ac:spMkLst>
        </pc:spChg>
        <pc:picChg chg="add mod">
          <ac:chgData name="Tamir Shriki" userId="S::tamirsh@campus.technion.ac.il::3c1dc0b0-f7f9-4206-a27a-7d4043821e62" providerId="AD" clId="Web-{0F2FBE6F-57F4-3DBF-865F-17C72FD190F5}" dt="2023-03-04T12:47:20.112" v="235" actId="1076"/>
          <ac:picMkLst>
            <pc:docMk/>
            <pc:sldMk cId="514110097" sldId="287"/>
            <ac:picMk id="2" creationId="{D03C4078-634B-D19E-6F0F-34728E3FB059}"/>
          </ac:picMkLst>
        </pc:picChg>
      </pc:sldChg>
      <pc:sldChg chg="addSp delSp modSp new del ord">
        <pc:chgData name="Tamir Shriki" userId="S::tamirsh@campus.technion.ac.il::3c1dc0b0-f7f9-4206-a27a-7d4043821e62" providerId="AD" clId="Web-{0F2FBE6F-57F4-3DBF-865F-17C72FD190F5}" dt="2023-03-04T13:01:49.137" v="370"/>
        <pc:sldMkLst>
          <pc:docMk/>
          <pc:sldMk cId="2810808113" sldId="289"/>
        </pc:sldMkLst>
        <pc:spChg chg="del">
          <ac:chgData name="Tamir Shriki" userId="S::tamirsh@campus.technion.ac.il::3c1dc0b0-f7f9-4206-a27a-7d4043821e62" providerId="AD" clId="Web-{0F2FBE6F-57F4-3DBF-865F-17C72FD190F5}" dt="2023-03-04T12:48:30.020" v="238"/>
          <ac:spMkLst>
            <pc:docMk/>
            <pc:sldMk cId="2810808113" sldId="289"/>
            <ac:spMk id="2" creationId="{33B205DA-DFC1-C178-58FD-16C5AADEF0DC}"/>
          </ac:spMkLst>
        </pc:spChg>
        <pc:spChg chg="del">
          <ac:chgData name="Tamir Shriki" userId="S::tamirsh@campus.technion.ac.il::3c1dc0b0-f7f9-4206-a27a-7d4043821e62" providerId="AD" clId="Web-{0F2FBE6F-57F4-3DBF-865F-17C72FD190F5}" dt="2023-03-04T12:48:26.832" v="237"/>
          <ac:spMkLst>
            <pc:docMk/>
            <pc:sldMk cId="2810808113" sldId="289"/>
            <ac:spMk id="3" creationId="{26CDD451-C431-C662-9856-C228F7DFF3BA}"/>
          </ac:spMkLst>
        </pc:spChg>
        <pc:picChg chg="add del mod">
          <ac:chgData name="Tamir Shriki" userId="S::tamirsh@campus.technion.ac.il::3c1dc0b0-f7f9-4206-a27a-7d4043821e62" providerId="AD" clId="Web-{0F2FBE6F-57F4-3DBF-865F-17C72FD190F5}" dt="2023-03-04T13:01:35.746" v="362"/>
          <ac:picMkLst>
            <pc:docMk/>
            <pc:sldMk cId="2810808113" sldId="289"/>
            <ac:picMk id="5" creationId="{E17867BB-58FC-CFA7-5241-D607ABF115EC}"/>
          </ac:picMkLst>
        </pc:picChg>
      </pc:sldChg>
      <pc:sldChg chg="addSp delSp modSp new del">
        <pc:chgData name="Tamir Shriki" userId="S::tamirsh@campus.technion.ac.il::3c1dc0b0-f7f9-4206-a27a-7d4043821e62" providerId="AD" clId="Web-{0F2FBE6F-57F4-3DBF-865F-17C72FD190F5}" dt="2023-03-04T13:14:26.022" v="408"/>
        <pc:sldMkLst>
          <pc:docMk/>
          <pc:sldMk cId="4239702885" sldId="290"/>
        </pc:sldMkLst>
        <pc:spChg chg="del">
          <ac:chgData name="Tamir Shriki" userId="S::tamirsh@campus.technion.ac.il::3c1dc0b0-f7f9-4206-a27a-7d4043821e62" providerId="AD" clId="Web-{0F2FBE6F-57F4-3DBF-865F-17C72FD190F5}" dt="2023-03-04T12:52:35.854" v="280"/>
          <ac:spMkLst>
            <pc:docMk/>
            <pc:sldMk cId="4239702885" sldId="290"/>
            <ac:spMk id="2" creationId="{80822EF6-0021-EE07-48C5-A9DE82663F64}"/>
          </ac:spMkLst>
        </pc:spChg>
        <pc:spChg chg="del">
          <ac:chgData name="Tamir Shriki" userId="S::tamirsh@campus.technion.ac.il::3c1dc0b0-f7f9-4206-a27a-7d4043821e62" providerId="AD" clId="Web-{0F2FBE6F-57F4-3DBF-865F-17C72FD190F5}" dt="2023-03-04T12:52:40.010" v="281"/>
          <ac:spMkLst>
            <pc:docMk/>
            <pc:sldMk cId="4239702885" sldId="290"/>
            <ac:spMk id="3" creationId="{ED8242F4-ABB1-13C1-1014-5C06B1D264DD}"/>
          </ac:spMkLst>
        </pc:spChg>
        <pc:spChg chg="add del mod">
          <ac:chgData name="Tamir Shriki" userId="S::tamirsh@campus.technion.ac.il::3c1dc0b0-f7f9-4206-a27a-7d4043821e62" providerId="AD" clId="Web-{0F2FBE6F-57F4-3DBF-865F-17C72FD190F5}" dt="2023-03-04T13:14:14.287" v="405"/>
          <ac:spMkLst>
            <pc:docMk/>
            <pc:sldMk cId="4239702885" sldId="290"/>
            <ac:spMk id="7" creationId="{35CAC8FD-A59A-ECB5-422C-7F3EEBE8F07B}"/>
          </ac:spMkLst>
        </pc:spChg>
        <pc:spChg chg="add mod">
          <ac:chgData name="Tamir Shriki" userId="S::tamirsh@campus.technion.ac.il::3c1dc0b0-f7f9-4206-a27a-7d4043821e62" providerId="AD" clId="Web-{0F2FBE6F-57F4-3DBF-865F-17C72FD190F5}" dt="2023-03-04T13:14:14.287" v="405"/>
          <ac:spMkLst>
            <pc:docMk/>
            <pc:sldMk cId="4239702885" sldId="290"/>
            <ac:spMk id="14" creationId="{5C46221A-4194-E08E-FC91-9B1F5674C53F}"/>
          </ac:spMkLst>
        </pc:spChg>
        <pc:picChg chg="add del mod">
          <ac:chgData name="Tamir Shriki" userId="S::tamirsh@campus.technion.ac.il::3c1dc0b0-f7f9-4206-a27a-7d4043821e62" providerId="AD" clId="Web-{0F2FBE6F-57F4-3DBF-865F-17C72FD190F5}" dt="2023-03-04T12:53:42.902" v="300"/>
          <ac:picMkLst>
            <pc:docMk/>
            <pc:sldMk cId="4239702885" sldId="290"/>
            <ac:picMk id="5" creationId="{EB8AF814-E466-F6EC-30F7-FD03175E6CAE}"/>
          </ac:picMkLst>
        </pc:picChg>
        <pc:picChg chg="add del mod">
          <ac:chgData name="Tamir Shriki" userId="S::tamirsh@campus.technion.ac.il::3c1dc0b0-f7f9-4206-a27a-7d4043821e62" providerId="AD" clId="Web-{0F2FBE6F-57F4-3DBF-865F-17C72FD190F5}" dt="2023-03-04T12:54:29.482" v="317"/>
          <ac:picMkLst>
            <pc:docMk/>
            <pc:sldMk cId="4239702885" sldId="290"/>
            <ac:picMk id="9" creationId="{FFBF6089-0592-D88A-07DF-C8BF6EABDB1E}"/>
          </ac:picMkLst>
        </pc:picChg>
        <pc:picChg chg="add del mod">
          <ac:chgData name="Tamir Shriki" userId="S::tamirsh@campus.technion.ac.il::3c1dc0b0-f7f9-4206-a27a-7d4043821e62" providerId="AD" clId="Web-{0F2FBE6F-57F4-3DBF-865F-17C72FD190F5}" dt="2023-03-04T12:56:39.286" v="321"/>
          <ac:picMkLst>
            <pc:docMk/>
            <pc:sldMk cId="4239702885" sldId="290"/>
            <ac:picMk id="10" creationId="{6836AFDC-AD70-3791-CE6D-A086686639E1}"/>
          </ac:picMkLst>
        </pc:picChg>
        <pc:picChg chg="add del mod">
          <ac:chgData name="Tamir Shriki" userId="S::tamirsh@campus.technion.ac.il::3c1dc0b0-f7f9-4206-a27a-7d4043821e62" providerId="AD" clId="Web-{0F2FBE6F-57F4-3DBF-865F-17C72FD190F5}" dt="2023-03-04T13:05:01.751" v="375"/>
          <ac:picMkLst>
            <pc:docMk/>
            <pc:sldMk cId="4239702885" sldId="290"/>
            <ac:picMk id="11" creationId="{7F5F33BB-3F1D-E3DE-D375-120BB3864403}"/>
          </ac:picMkLst>
        </pc:picChg>
        <pc:picChg chg="add del mod">
          <ac:chgData name="Tamir Shriki" userId="S::tamirsh@campus.technion.ac.il::3c1dc0b0-f7f9-4206-a27a-7d4043821e62" providerId="AD" clId="Web-{0F2FBE6F-57F4-3DBF-865F-17C72FD190F5}" dt="2023-03-04T13:13:20.458" v="387"/>
          <ac:picMkLst>
            <pc:docMk/>
            <pc:sldMk cId="4239702885" sldId="290"/>
            <ac:picMk id="12" creationId="{7520CCC3-B5DF-7049-2188-6574E93F2AA5}"/>
          </ac:picMkLst>
        </pc:picChg>
      </pc:sldChg>
      <pc:sldChg chg="addSp delSp modSp add del replId">
        <pc:chgData name="Tamir Shriki" userId="S::tamirsh@campus.technion.ac.il::3c1dc0b0-f7f9-4206-a27a-7d4043821e62" providerId="AD" clId="Web-{0F2FBE6F-57F4-3DBF-865F-17C72FD190F5}" dt="2023-03-04T13:15:45.571" v="419"/>
        <pc:sldMkLst>
          <pc:docMk/>
          <pc:sldMk cId="3352876220" sldId="291"/>
        </pc:sldMkLst>
        <pc:spChg chg="add del mod">
          <ac:chgData name="Tamir Shriki" userId="S::tamirsh@campus.technion.ac.il::3c1dc0b0-f7f9-4206-a27a-7d4043821e62" providerId="AD" clId="Web-{0F2FBE6F-57F4-3DBF-865F-17C72FD190F5}" dt="2023-03-04T12:53:58.934" v="307"/>
          <ac:spMkLst>
            <pc:docMk/>
            <pc:sldMk cId="3352876220" sldId="291"/>
            <ac:spMk id="3" creationId="{A5507DEF-D6FC-3DF6-3200-1575CC56D92C}"/>
          </ac:spMkLst>
        </pc:spChg>
        <pc:spChg chg="del">
          <ac:chgData name="Tamir Shriki" userId="S::tamirsh@campus.technion.ac.il::3c1dc0b0-f7f9-4206-a27a-7d4043821e62" providerId="AD" clId="Web-{0F2FBE6F-57F4-3DBF-865F-17C72FD190F5}" dt="2023-03-04T12:53:56.465" v="306"/>
          <ac:spMkLst>
            <pc:docMk/>
            <pc:sldMk cId="3352876220" sldId="291"/>
            <ac:spMk id="7" creationId="{35CAC8FD-A59A-ECB5-422C-7F3EEBE8F07B}"/>
          </ac:spMkLst>
        </pc:spChg>
        <pc:picChg chg="del mod">
          <ac:chgData name="Tamir Shriki" userId="S::tamirsh@campus.technion.ac.il::3c1dc0b0-f7f9-4206-a27a-7d4043821e62" providerId="AD" clId="Web-{0F2FBE6F-57F4-3DBF-865F-17C72FD190F5}" dt="2023-03-04T13:15:18.008" v="410"/>
          <ac:picMkLst>
            <pc:docMk/>
            <pc:sldMk cId="3352876220" sldId="291"/>
            <ac:picMk id="5" creationId="{EB8AF814-E466-F6EC-30F7-FD03175E6CAE}"/>
          </ac:picMkLst>
        </pc:picChg>
      </pc:sldChg>
      <pc:sldChg chg="addSp delSp modSp add del replId">
        <pc:chgData name="Tamir Shriki" userId="S::tamirsh@campus.technion.ac.il::3c1dc0b0-f7f9-4206-a27a-7d4043821e62" providerId="AD" clId="Web-{0F2FBE6F-57F4-3DBF-865F-17C72FD190F5}" dt="2023-03-04T13:06:15.722" v="383"/>
        <pc:sldMkLst>
          <pc:docMk/>
          <pc:sldMk cId="3942766396" sldId="292"/>
        </pc:sldMkLst>
        <pc:spChg chg="add del mod">
          <ac:chgData name="Tamir Shriki" userId="S::tamirsh@campus.technion.ac.il::3c1dc0b0-f7f9-4206-a27a-7d4043821e62" providerId="AD" clId="Web-{0F2FBE6F-57F4-3DBF-865F-17C72FD190F5}" dt="2023-03-04T12:58:57.055" v="340"/>
          <ac:spMkLst>
            <pc:docMk/>
            <pc:sldMk cId="3942766396" sldId="292"/>
            <ac:spMk id="4" creationId="{0C6C631D-6121-8A3E-2EE1-8E4166B5B02A}"/>
          </ac:spMkLst>
        </pc:spChg>
        <pc:spChg chg="add del mod">
          <ac:chgData name="Tamir Shriki" userId="S::tamirsh@campus.technion.ac.il::3c1dc0b0-f7f9-4206-a27a-7d4043821e62" providerId="AD" clId="Web-{0F2FBE6F-57F4-3DBF-865F-17C72FD190F5}" dt="2023-03-04T13:01:11.933" v="353"/>
          <ac:spMkLst>
            <pc:docMk/>
            <pc:sldMk cId="3942766396" sldId="292"/>
            <ac:spMk id="8" creationId="{DC842FAE-79C7-8C45-79D0-F244902B655E}"/>
          </ac:spMkLst>
        </pc:spChg>
        <pc:spChg chg="add mod">
          <ac:chgData name="Tamir Shriki" userId="S::tamirsh@campus.technion.ac.il::3c1dc0b0-f7f9-4206-a27a-7d4043821e62" providerId="AD" clId="Web-{0F2FBE6F-57F4-3DBF-865F-17C72FD190F5}" dt="2023-03-04T13:04:54.767" v="374"/>
          <ac:spMkLst>
            <pc:docMk/>
            <pc:sldMk cId="3942766396" sldId="292"/>
            <ac:spMk id="11" creationId="{F04E0764-1E1F-08D3-FA79-6347772BFECC}"/>
          </ac:spMkLst>
        </pc:spChg>
        <pc:spChg chg="del">
          <ac:chgData name="Tamir Shriki" userId="S::tamirsh@campus.technion.ac.il::3c1dc0b0-f7f9-4206-a27a-7d4043821e62" providerId="AD" clId="Web-{0F2FBE6F-57F4-3DBF-865F-17C72FD190F5}" dt="2023-03-04T12:58:53.149" v="339"/>
          <ac:spMkLst>
            <pc:docMk/>
            <pc:sldMk cId="3942766396" sldId="292"/>
            <ac:spMk id="13" creationId="{43BC66C4-9891-83A2-EB4A-EBFA513F1D1F}"/>
          </ac:spMkLst>
        </pc:spChg>
        <pc:picChg chg="add del mod ord">
          <ac:chgData name="Tamir Shriki" userId="S::tamirsh@campus.technion.ac.il::3c1dc0b0-f7f9-4206-a27a-7d4043821e62" providerId="AD" clId="Web-{0F2FBE6F-57F4-3DBF-865F-17C72FD190F5}" dt="2023-03-04T13:04:54.767" v="374"/>
          <ac:picMkLst>
            <pc:docMk/>
            <pc:sldMk cId="3942766396" sldId="292"/>
            <ac:picMk id="9" creationId="{95568C41-F1B9-940A-F24F-DCD18D7699FB}"/>
          </ac:picMkLst>
        </pc:picChg>
        <pc:picChg chg="del mod">
          <ac:chgData name="Tamir Shriki" userId="S::tamirsh@campus.technion.ac.il::3c1dc0b0-f7f9-4206-a27a-7d4043821e62" providerId="AD" clId="Web-{0F2FBE6F-57F4-3DBF-865F-17C72FD190F5}" dt="2023-03-04T13:01:10.746" v="352"/>
          <ac:picMkLst>
            <pc:docMk/>
            <pc:sldMk cId="3942766396" sldId="292"/>
            <ac:picMk id="22" creationId="{2EA22CE3-2F89-FCB0-0AB6-09F0DCEAA546}"/>
          </ac:picMkLst>
        </pc:picChg>
      </pc:sldChg>
      <pc:sldChg chg="add replId">
        <pc:chgData name="Tamir Shriki" userId="S::tamirsh@campus.technion.ac.il::3c1dc0b0-f7f9-4206-a27a-7d4043821e62" providerId="AD" clId="Web-{0F2FBE6F-57F4-3DBF-865F-17C72FD190F5}" dt="2023-03-04T13:01:08.761" v="351"/>
        <pc:sldMkLst>
          <pc:docMk/>
          <pc:sldMk cId="2964971458" sldId="294"/>
        </pc:sldMkLst>
      </pc:sldChg>
      <pc:sldChg chg="addSp delSp modSp add replId">
        <pc:chgData name="Tamir Shriki" userId="S::tamirsh@campus.technion.ac.il::3c1dc0b0-f7f9-4206-a27a-7d4043821e62" providerId="AD" clId="Web-{0F2FBE6F-57F4-3DBF-865F-17C72FD190F5}" dt="2023-03-04T13:06:11.066" v="382" actId="1076"/>
        <pc:sldMkLst>
          <pc:docMk/>
          <pc:sldMk cId="3794520561" sldId="295"/>
        </pc:sldMkLst>
        <pc:spChg chg="add del mod">
          <ac:chgData name="Tamir Shriki" userId="S::tamirsh@campus.technion.ac.il::3c1dc0b0-f7f9-4206-a27a-7d4043821e62" providerId="AD" clId="Web-{0F2FBE6F-57F4-3DBF-865F-17C72FD190F5}" dt="2023-03-04T13:06:03.769" v="377"/>
          <ac:spMkLst>
            <pc:docMk/>
            <pc:sldMk cId="3794520561" sldId="295"/>
            <ac:spMk id="4" creationId="{9351AD59-81FB-4FED-5109-7EEB1836A4CC}"/>
          </ac:spMkLst>
        </pc:spChg>
        <pc:picChg chg="del mod">
          <ac:chgData name="Tamir Shriki" userId="S::tamirsh@campus.technion.ac.il::3c1dc0b0-f7f9-4206-a27a-7d4043821e62" providerId="AD" clId="Web-{0F2FBE6F-57F4-3DBF-865F-17C72FD190F5}" dt="2023-03-04T13:04:49.126" v="373"/>
          <ac:picMkLst>
            <pc:docMk/>
            <pc:sldMk cId="3794520561" sldId="295"/>
            <ac:picMk id="5" creationId="{B5AE17A2-257D-CF47-45D3-D2735E271A3B}"/>
          </ac:picMkLst>
        </pc:picChg>
        <pc:picChg chg="add mod">
          <ac:chgData name="Tamir Shriki" userId="S::tamirsh@campus.technion.ac.il::3c1dc0b0-f7f9-4206-a27a-7d4043821e62" providerId="AD" clId="Web-{0F2FBE6F-57F4-3DBF-865F-17C72FD190F5}" dt="2023-03-04T13:06:11.066" v="382" actId="1076"/>
          <ac:picMkLst>
            <pc:docMk/>
            <pc:sldMk cId="3794520561" sldId="295"/>
            <ac:picMk id="8" creationId="{8E73211B-AC65-DE5D-25DC-CED561CBBD11}"/>
          </ac:picMkLst>
        </pc:picChg>
      </pc:sldChg>
      <pc:sldChg chg="addSp delSp modSp add replId">
        <pc:chgData name="Tamir Shriki" userId="S::tamirsh@campus.technion.ac.il::3c1dc0b0-f7f9-4206-a27a-7d4043821e62" providerId="AD" clId="Web-{0F2FBE6F-57F4-3DBF-865F-17C72FD190F5}" dt="2023-03-04T13:14:19.131" v="407" actId="1076"/>
        <pc:sldMkLst>
          <pc:docMk/>
          <pc:sldMk cId="1183127109" sldId="296"/>
        </pc:sldMkLst>
        <pc:spChg chg="add del mod">
          <ac:chgData name="Tamir Shriki" userId="S::tamirsh@campus.technion.ac.il::3c1dc0b0-f7f9-4206-a27a-7d4043821e62" providerId="AD" clId="Web-{0F2FBE6F-57F4-3DBF-865F-17C72FD190F5}" dt="2023-03-04T13:13:23.427" v="389"/>
          <ac:spMkLst>
            <pc:docMk/>
            <pc:sldMk cId="1183127109" sldId="296"/>
            <ac:spMk id="4" creationId="{A710164E-CF49-8D38-94EF-AAC547EAE593}"/>
          </ac:spMkLst>
        </pc:spChg>
        <pc:spChg chg="add del mod">
          <ac:chgData name="Tamir Shriki" userId="S::tamirsh@campus.technion.ac.il::3c1dc0b0-f7f9-4206-a27a-7d4043821e62" providerId="AD" clId="Web-{0F2FBE6F-57F4-3DBF-865F-17C72FD190F5}" dt="2023-03-04T13:13:56.537" v="395"/>
          <ac:spMkLst>
            <pc:docMk/>
            <pc:sldMk cId="1183127109" sldId="296"/>
            <ac:spMk id="9" creationId="{BBAF370F-0500-ACEA-3A00-126CD75B2531}"/>
          </ac:spMkLst>
        </pc:spChg>
        <pc:spChg chg="add mod">
          <ac:chgData name="Tamir Shriki" userId="S::tamirsh@campus.technion.ac.il::3c1dc0b0-f7f9-4206-a27a-7d4043821e62" providerId="AD" clId="Web-{0F2FBE6F-57F4-3DBF-865F-17C72FD190F5}" dt="2023-03-04T13:14:19.131" v="407" actId="1076"/>
          <ac:spMkLst>
            <pc:docMk/>
            <pc:sldMk cId="1183127109" sldId="296"/>
            <ac:spMk id="11" creationId="{434B4901-2B35-87A6-8969-6D5147DCCE2C}"/>
          </ac:spMkLst>
        </pc:spChg>
        <pc:picChg chg="add del mod ord">
          <ac:chgData name="Tamir Shriki" userId="S::tamirsh@campus.technion.ac.il::3c1dc0b0-f7f9-4206-a27a-7d4043821e62" providerId="AD" clId="Web-{0F2FBE6F-57F4-3DBF-865F-17C72FD190F5}" dt="2023-03-04T13:13:33.521" v="394"/>
          <ac:picMkLst>
            <pc:docMk/>
            <pc:sldMk cId="1183127109" sldId="296"/>
            <ac:picMk id="5" creationId="{9DE45D48-37A4-5FEA-D3BC-BF358832B016}"/>
          </ac:picMkLst>
        </pc:picChg>
        <pc:picChg chg="add mod">
          <ac:chgData name="Tamir Shriki" userId="S::tamirsh@campus.technion.ac.il::3c1dc0b0-f7f9-4206-a27a-7d4043821e62" providerId="AD" clId="Web-{0F2FBE6F-57F4-3DBF-865F-17C72FD190F5}" dt="2023-03-04T13:14:10.694" v="404" actId="1076"/>
          <ac:picMkLst>
            <pc:docMk/>
            <pc:sldMk cId="1183127109" sldId="296"/>
            <ac:picMk id="10" creationId="{4D49EEF3-CAB6-53DF-63D0-2A717B5FF894}"/>
          </ac:picMkLst>
        </pc:picChg>
        <pc:picChg chg="del">
          <ac:chgData name="Tamir Shriki" userId="S::tamirsh@campus.technion.ac.il::3c1dc0b0-f7f9-4206-a27a-7d4043821e62" providerId="AD" clId="Web-{0F2FBE6F-57F4-3DBF-865F-17C72FD190F5}" dt="2023-03-04T13:13:22.896" v="388"/>
          <ac:picMkLst>
            <pc:docMk/>
            <pc:sldMk cId="1183127109" sldId="296"/>
            <ac:picMk id="22" creationId="{2EA22CE3-2F89-FCB0-0AB6-09F0DCEAA546}"/>
          </ac:picMkLst>
        </pc:picChg>
      </pc:sldChg>
      <pc:sldChg chg="addSp delSp modSp add replId">
        <pc:chgData name="Tamir Shriki" userId="S::tamirsh@campus.technion.ac.il::3c1dc0b0-f7f9-4206-a27a-7d4043821e62" providerId="AD" clId="Web-{0F2FBE6F-57F4-3DBF-865F-17C72FD190F5}" dt="2023-03-04T13:15:36.649" v="418" actId="14100"/>
        <pc:sldMkLst>
          <pc:docMk/>
          <pc:sldMk cId="2802498163" sldId="297"/>
        </pc:sldMkLst>
        <pc:spChg chg="del">
          <ac:chgData name="Tamir Shriki" userId="S::tamirsh@campus.technion.ac.il::3c1dc0b0-f7f9-4206-a27a-7d4043821e62" providerId="AD" clId="Web-{0F2FBE6F-57F4-3DBF-865F-17C72FD190F5}" dt="2023-03-04T13:15:32.992" v="417"/>
          <ac:spMkLst>
            <pc:docMk/>
            <pc:sldMk cId="2802498163" sldId="297"/>
            <ac:spMk id="11" creationId="{434B4901-2B35-87A6-8969-6D5147DCCE2C}"/>
          </ac:spMkLst>
        </pc:spChg>
        <pc:picChg chg="add mod">
          <ac:chgData name="Tamir Shriki" userId="S::tamirsh@campus.technion.ac.il::3c1dc0b0-f7f9-4206-a27a-7d4043821e62" providerId="AD" clId="Web-{0F2FBE6F-57F4-3DBF-865F-17C72FD190F5}" dt="2023-03-04T13:15:36.649" v="418" actId="14100"/>
          <ac:picMkLst>
            <pc:docMk/>
            <pc:sldMk cId="2802498163" sldId="297"/>
            <ac:picMk id="2" creationId="{26CD7E94-83A1-65AF-9842-809D62C11C4B}"/>
          </ac:picMkLst>
        </pc:picChg>
        <pc:picChg chg="del">
          <ac:chgData name="Tamir Shriki" userId="S::tamirsh@campus.technion.ac.il::3c1dc0b0-f7f9-4206-a27a-7d4043821e62" providerId="AD" clId="Web-{0F2FBE6F-57F4-3DBF-865F-17C72FD190F5}" dt="2023-03-04T13:15:20.523" v="411"/>
          <ac:picMkLst>
            <pc:docMk/>
            <pc:sldMk cId="2802498163" sldId="297"/>
            <ac:picMk id="10" creationId="{4D49EEF3-CAB6-53DF-63D0-2A717B5FF894}"/>
          </ac:picMkLst>
        </pc:picChg>
      </pc:sldChg>
      <pc:sldChg chg="add del replId">
        <pc:chgData name="Tamir Shriki" userId="S::tamirsh@campus.technion.ac.il::3c1dc0b0-f7f9-4206-a27a-7d4043821e62" providerId="AD" clId="Web-{0F2FBE6F-57F4-3DBF-865F-17C72FD190F5}" dt="2023-03-04T13:22:54.550" v="423"/>
        <pc:sldMkLst>
          <pc:docMk/>
          <pc:sldMk cId="3855608842" sldId="298"/>
        </pc:sldMkLst>
      </pc:sldChg>
      <pc:sldChg chg="add del replId">
        <pc:chgData name="Tamir Shriki" userId="S::tamirsh@campus.technion.ac.il::3c1dc0b0-f7f9-4206-a27a-7d4043821e62" providerId="AD" clId="Web-{0F2FBE6F-57F4-3DBF-865F-17C72FD190F5}" dt="2023-03-04T13:22:52.644" v="422"/>
        <pc:sldMkLst>
          <pc:docMk/>
          <pc:sldMk cId="2914756361" sldId="299"/>
        </pc:sldMkLst>
      </pc:sldChg>
      <pc:sldChg chg="addSp delSp modSp">
        <pc:chgData name="Tamir Shriki" userId="S::tamirsh@campus.technion.ac.il::3c1dc0b0-f7f9-4206-a27a-7d4043821e62" providerId="AD" clId="Web-{0F2FBE6F-57F4-3DBF-865F-17C72FD190F5}" dt="2023-03-04T13:44:12.791" v="490" actId="1076"/>
        <pc:sldMkLst>
          <pc:docMk/>
          <pc:sldMk cId="1152851301" sldId="300"/>
        </pc:sldMkLst>
        <pc:spChg chg="del">
          <ac:chgData name="Tamir Shriki" userId="S::tamirsh@campus.technion.ac.il::3c1dc0b0-f7f9-4206-a27a-7d4043821e62" providerId="AD" clId="Web-{0F2FBE6F-57F4-3DBF-865F-17C72FD190F5}" dt="2023-03-04T13:44:10.307" v="489"/>
          <ac:spMkLst>
            <pc:docMk/>
            <pc:sldMk cId="1152851301" sldId="300"/>
            <ac:spMk id="8" creationId="{02C11F49-3E60-3563-2D99-37EA6450C5D1}"/>
          </ac:spMkLst>
        </pc:spChg>
        <pc:picChg chg="add mod ord">
          <ac:chgData name="Tamir Shriki" userId="S::tamirsh@campus.technion.ac.il::3c1dc0b0-f7f9-4206-a27a-7d4043821e62" providerId="AD" clId="Web-{0F2FBE6F-57F4-3DBF-865F-17C72FD190F5}" dt="2023-03-04T13:44:12.791" v="490" actId="1076"/>
          <ac:picMkLst>
            <pc:docMk/>
            <pc:sldMk cId="1152851301" sldId="300"/>
            <ac:picMk id="11" creationId="{BF3265DA-1F32-5485-7AAA-D2ED081B9A9E}"/>
          </ac:picMkLst>
        </pc:picChg>
      </pc:sldChg>
      <pc:sldChg chg="addSp delSp modSp">
        <pc:chgData name="Tamir Shriki" userId="S::tamirsh@campus.technion.ac.il::3c1dc0b0-f7f9-4206-a27a-7d4043821e62" providerId="AD" clId="Web-{0F2FBE6F-57F4-3DBF-865F-17C72FD190F5}" dt="2023-03-04T13:46:45.795" v="502" actId="1076"/>
        <pc:sldMkLst>
          <pc:docMk/>
          <pc:sldMk cId="1907212479" sldId="301"/>
        </pc:sldMkLst>
        <pc:spChg chg="del">
          <ac:chgData name="Tamir Shriki" userId="S::tamirsh@campus.technion.ac.il::3c1dc0b0-f7f9-4206-a27a-7d4043821e62" providerId="AD" clId="Web-{0F2FBE6F-57F4-3DBF-865F-17C72FD190F5}" dt="2023-03-04T13:45:09.496" v="491"/>
          <ac:spMkLst>
            <pc:docMk/>
            <pc:sldMk cId="1907212479" sldId="301"/>
            <ac:spMk id="8" creationId="{02C11F49-3E60-3563-2D99-37EA6450C5D1}"/>
          </ac:spMkLst>
        </pc:spChg>
        <pc:picChg chg="add mod">
          <ac:chgData name="Tamir Shriki" userId="S::tamirsh@campus.technion.ac.il::3c1dc0b0-f7f9-4206-a27a-7d4043821e62" providerId="AD" clId="Web-{0F2FBE6F-57F4-3DBF-865F-17C72FD190F5}" dt="2023-03-04T13:46:45.795" v="502" actId="1076"/>
          <ac:picMkLst>
            <pc:docMk/>
            <pc:sldMk cId="1907212479" sldId="301"/>
            <ac:picMk id="2" creationId="{38CC0841-F182-66FC-110D-8325C2AA72A9}"/>
          </ac:picMkLst>
        </pc:picChg>
        <pc:picChg chg="add del mod">
          <ac:chgData name="Tamir Shriki" userId="S::tamirsh@campus.technion.ac.il::3c1dc0b0-f7f9-4206-a27a-7d4043821e62" providerId="AD" clId="Web-{0F2FBE6F-57F4-3DBF-865F-17C72FD190F5}" dt="2023-03-04T13:46:38.201" v="499"/>
          <ac:picMkLst>
            <pc:docMk/>
            <pc:sldMk cId="1907212479" sldId="301"/>
            <ac:picMk id="4" creationId="{0473161E-1B2C-DC33-9BFC-863D121DA87C}"/>
          </ac:picMkLst>
        </pc:picChg>
      </pc:sldChg>
      <pc:sldChg chg="addSp delSp modSp add replId">
        <pc:chgData name="Tamir Shriki" userId="S::tamirsh@campus.technion.ac.il::3c1dc0b0-f7f9-4206-a27a-7d4043821e62" providerId="AD" clId="Web-{0F2FBE6F-57F4-3DBF-865F-17C72FD190F5}" dt="2023-03-04T13:48:29.548" v="515"/>
        <pc:sldMkLst>
          <pc:docMk/>
          <pc:sldMk cId="186603334" sldId="302"/>
        </pc:sldMkLst>
        <pc:spChg chg="del">
          <ac:chgData name="Tamir Shriki" userId="S::tamirsh@campus.technion.ac.il::3c1dc0b0-f7f9-4206-a27a-7d4043821e62" providerId="AD" clId="Web-{0F2FBE6F-57F4-3DBF-865F-17C72FD190F5}" dt="2023-03-04T13:46:53.795" v="505"/>
          <ac:spMkLst>
            <pc:docMk/>
            <pc:sldMk cId="186603334" sldId="302"/>
            <ac:spMk id="5" creationId="{BF04E999-9ECF-C8CF-EAEE-18E4D6777B74}"/>
          </ac:spMkLst>
        </pc:spChg>
        <pc:spChg chg="add del mod">
          <ac:chgData name="Tamir Shriki" userId="S::tamirsh@campus.technion.ac.il::3c1dc0b0-f7f9-4206-a27a-7d4043821e62" providerId="AD" clId="Web-{0F2FBE6F-57F4-3DBF-865F-17C72FD190F5}" dt="2023-03-04T13:46:58.202" v="507"/>
          <ac:spMkLst>
            <pc:docMk/>
            <pc:sldMk cId="186603334" sldId="302"/>
            <ac:spMk id="8" creationId="{9AACBBB5-ABAD-4A6D-D769-EA1B41C05531}"/>
          </ac:spMkLst>
        </pc:spChg>
        <pc:picChg chg="del">
          <ac:chgData name="Tamir Shriki" userId="S::tamirsh@campus.technion.ac.il::3c1dc0b0-f7f9-4206-a27a-7d4043821e62" providerId="AD" clId="Web-{0F2FBE6F-57F4-3DBF-865F-17C72FD190F5}" dt="2023-03-04T13:46:50.842" v="504"/>
          <ac:picMkLst>
            <pc:docMk/>
            <pc:sldMk cId="186603334" sldId="302"/>
            <ac:picMk id="2" creationId="{38CC0841-F182-66FC-110D-8325C2AA72A9}"/>
          </ac:picMkLst>
        </pc:picChg>
        <pc:picChg chg="add mod">
          <ac:chgData name="Tamir Shriki" userId="S::tamirsh@campus.technion.ac.il::3c1dc0b0-f7f9-4206-a27a-7d4043821e62" providerId="AD" clId="Web-{0F2FBE6F-57F4-3DBF-865F-17C72FD190F5}" dt="2023-03-04T13:47:05.952" v="511" actId="1076"/>
          <ac:picMkLst>
            <pc:docMk/>
            <pc:sldMk cId="186603334" sldId="302"/>
            <ac:picMk id="9" creationId="{B1A3F68D-7D9D-9BBD-AEA4-B17C3B852401}"/>
          </ac:picMkLst>
        </pc:picChg>
        <pc:picChg chg="add del mod">
          <ac:chgData name="Tamir Shriki" userId="S::tamirsh@campus.technion.ac.il::3c1dc0b0-f7f9-4206-a27a-7d4043821e62" providerId="AD" clId="Web-{0F2FBE6F-57F4-3DBF-865F-17C72FD190F5}" dt="2023-03-04T13:47:37.765" v="513"/>
          <ac:picMkLst>
            <pc:docMk/>
            <pc:sldMk cId="186603334" sldId="302"/>
            <ac:picMk id="10" creationId="{B4627BC3-E91A-DF39-88FD-AF345E535373}"/>
          </ac:picMkLst>
        </pc:picChg>
        <pc:picChg chg="add del mod">
          <ac:chgData name="Tamir Shriki" userId="S::tamirsh@campus.technion.ac.il::3c1dc0b0-f7f9-4206-a27a-7d4043821e62" providerId="AD" clId="Web-{0F2FBE6F-57F4-3DBF-865F-17C72FD190F5}" dt="2023-03-04T13:48:29.548" v="515"/>
          <ac:picMkLst>
            <pc:docMk/>
            <pc:sldMk cId="186603334" sldId="302"/>
            <ac:picMk id="11" creationId="{FD928F43-2173-4726-9B53-B213E3D74454}"/>
          </ac:picMkLst>
        </pc:picChg>
      </pc:sldChg>
    </pc:docChg>
  </pc:docChgLst>
  <pc:docChgLst>
    <pc:chgData name="Tom-Eitan Melamed" userId="bfef3aeb-aa7d-4a0b-b558-6525bf9b6db5" providerId="ADAL" clId="{CF98E5AC-D6AF-419A-8B8A-3E931A3EA77E}"/>
    <pc:docChg chg="undo redo custSel addSld delSld modSld sldOrd delMainMaster addSection delSection modSection">
      <pc:chgData name="Tom-Eitan Melamed" userId="bfef3aeb-aa7d-4a0b-b558-6525bf9b6db5" providerId="ADAL" clId="{CF98E5AC-D6AF-419A-8B8A-3E931A3EA77E}" dt="2023-03-12T02:09:27.103" v="46399" actId="20577"/>
      <pc:docMkLst>
        <pc:docMk/>
      </pc:docMkLst>
      <pc:sldChg chg="addSp delSp modSp new del mod setBg setClrOvrMap delDesignElem">
        <pc:chgData name="Tom-Eitan Melamed" userId="bfef3aeb-aa7d-4a0b-b558-6525bf9b6db5" providerId="ADAL" clId="{CF98E5AC-D6AF-419A-8B8A-3E931A3EA77E}" dt="2023-03-04T08:52:44.804" v="49" actId="47"/>
        <pc:sldMkLst>
          <pc:docMk/>
          <pc:sldMk cId="350328597" sldId="256"/>
        </pc:sldMkLst>
        <pc:spChg chg="mod">
          <ac:chgData name="Tom-Eitan Melamed" userId="bfef3aeb-aa7d-4a0b-b558-6525bf9b6db5" providerId="ADAL" clId="{CF98E5AC-D6AF-419A-8B8A-3E931A3EA77E}" dt="2023-03-04T08:46:36.249" v="4" actId="26606"/>
          <ac:spMkLst>
            <pc:docMk/>
            <pc:sldMk cId="350328597" sldId="256"/>
            <ac:spMk id="2" creationId="{EEC282A9-66EA-0E98-E355-7CA5D5CEC9F4}"/>
          </ac:spMkLst>
        </pc:spChg>
        <pc:spChg chg="mod">
          <ac:chgData name="Tom-Eitan Melamed" userId="bfef3aeb-aa7d-4a0b-b558-6525bf9b6db5" providerId="ADAL" clId="{CF98E5AC-D6AF-419A-8B8A-3E931A3EA77E}" dt="2023-03-04T08:52:16.975" v="45" actId="20577"/>
          <ac:spMkLst>
            <pc:docMk/>
            <pc:sldMk cId="350328597" sldId="256"/>
            <ac:spMk id="3" creationId="{E8DFCAAF-91C2-0230-FDA5-20DD2643B766}"/>
          </ac:spMkLst>
        </pc:spChg>
        <pc:spChg chg="add del">
          <ac:chgData name="Tom-Eitan Melamed" userId="bfef3aeb-aa7d-4a0b-b558-6525bf9b6db5" providerId="ADAL" clId="{CF98E5AC-D6AF-419A-8B8A-3E931A3EA77E}" dt="2023-03-04T08:52:26.961" v="48"/>
          <ac:spMkLst>
            <pc:docMk/>
            <pc:sldMk cId="350328597" sldId="256"/>
            <ac:spMk id="12" creationId="{4B24F6DB-F114-44A7-BB56-D401884E4E7F}"/>
          </ac:spMkLst>
        </pc:spChg>
        <pc:grpChg chg="add del">
          <ac:chgData name="Tom-Eitan Melamed" userId="bfef3aeb-aa7d-4a0b-b558-6525bf9b6db5" providerId="ADAL" clId="{CF98E5AC-D6AF-419A-8B8A-3E931A3EA77E}" dt="2023-03-04T08:52:26.961" v="48"/>
          <ac:grpSpMkLst>
            <pc:docMk/>
            <pc:sldMk cId="350328597" sldId="256"/>
            <ac:grpSpMk id="8" creationId="{9BE10567-6165-46A7-867D-4690A16B46D6}"/>
          </ac:grpSpMkLst>
        </pc:grpChg>
        <pc:grpChg chg="add del">
          <ac:chgData name="Tom-Eitan Melamed" userId="bfef3aeb-aa7d-4a0b-b558-6525bf9b6db5" providerId="ADAL" clId="{CF98E5AC-D6AF-419A-8B8A-3E931A3EA77E}" dt="2023-03-04T08:52:26.961" v="48"/>
          <ac:grpSpMkLst>
            <pc:docMk/>
            <pc:sldMk cId="350328597" sldId="256"/>
            <ac:grpSpMk id="14" creationId="{4DB50ECD-225E-4F81-AF7B-706DD05F3BA8}"/>
          </ac:grpSpMkLst>
        </pc:grpChg>
      </pc:sldChg>
      <pc:sldChg chg="addSp delSp modSp new del mod setBg setClrOvrMap delDesignElem">
        <pc:chgData name="Tom-Eitan Melamed" userId="bfef3aeb-aa7d-4a0b-b558-6525bf9b6db5" providerId="ADAL" clId="{CF98E5AC-D6AF-419A-8B8A-3E931A3EA77E}" dt="2023-03-04T08:52:44.804" v="49" actId="47"/>
        <pc:sldMkLst>
          <pc:docMk/>
          <pc:sldMk cId="1440033654" sldId="257"/>
        </pc:sldMkLst>
        <pc:spChg chg="mod">
          <ac:chgData name="Tom-Eitan Melamed" userId="bfef3aeb-aa7d-4a0b-b558-6525bf9b6db5" providerId="ADAL" clId="{CF98E5AC-D6AF-419A-8B8A-3E931A3EA77E}" dt="2023-03-04T08:46:29.876" v="3" actId="26606"/>
          <ac:spMkLst>
            <pc:docMk/>
            <pc:sldMk cId="1440033654" sldId="257"/>
            <ac:spMk id="2" creationId="{5C1784D3-F8D2-F58B-0426-0DED77D87AA5}"/>
          </ac:spMkLst>
        </pc:spChg>
        <pc:spChg chg="mod">
          <ac:chgData name="Tom-Eitan Melamed" userId="bfef3aeb-aa7d-4a0b-b558-6525bf9b6db5" providerId="ADAL" clId="{CF98E5AC-D6AF-419A-8B8A-3E931A3EA77E}" dt="2023-03-04T08:46:29.876" v="3" actId="26606"/>
          <ac:spMkLst>
            <pc:docMk/>
            <pc:sldMk cId="1440033654" sldId="257"/>
            <ac:spMk id="3" creationId="{224D20A1-6BFE-2C87-88B3-2CA03D92BD2B}"/>
          </ac:spMkLst>
        </pc:spChg>
        <pc:spChg chg="add del">
          <ac:chgData name="Tom-Eitan Melamed" userId="bfef3aeb-aa7d-4a0b-b558-6525bf9b6db5" providerId="ADAL" clId="{CF98E5AC-D6AF-419A-8B8A-3E931A3EA77E}" dt="2023-03-04T08:52:26.961" v="48"/>
          <ac:spMkLst>
            <pc:docMk/>
            <pc:sldMk cId="1440033654" sldId="257"/>
            <ac:spMk id="8" creationId="{E9B448F0-DA06-4165-AB5F-4330A20E06D0}"/>
          </ac:spMkLst>
        </pc:spChg>
        <pc:grpChg chg="add del">
          <ac:chgData name="Tom-Eitan Melamed" userId="bfef3aeb-aa7d-4a0b-b558-6525bf9b6db5" providerId="ADAL" clId="{CF98E5AC-D6AF-419A-8B8A-3E931A3EA77E}" dt="2023-03-04T08:52:26.961" v="48"/>
          <ac:grpSpMkLst>
            <pc:docMk/>
            <pc:sldMk cId="1440033654" sldId="257"/>
            <ac:grpSpMk id="12" creationId="{2576BCDF-119F-4EB5-83D7-ED823C93EBBD}"/>
          </ac:grpSpMkLst>
        </pc:grpChg>
        <pc:grpChg chg="add del">
          <ac:chgData name="Tom-Eitan Melamed" userId="bfef3aeb-aa7d-4a0b-b558-6525bf9b6db5" providerId="ADAL" clId="{CF98E5AC-D6AF-419A-8B8A-3E931A3EA77E}" dt="2023-03-04T08:52:26.961" v="48"/>
          <ac:grpSpMkLst>
            <pc:docMk/>
            <pc:sldMk cId="1440033654" sldId="257"/>
            <ac:grpSpMk id="41" creationId="{8DB4BB99-C854-45F9-BED1-63D15E3A2411}"/>
          </ac:grpSpMkLst>
        </pc:grpChg>
        <pc:picChg chg="add del">
          <ac:chgData name="Tom-Eitan Melamed" userId="bfef3aeb-aa7d-4a0b-b558-6525bf9b6db5" providerId="ADAL" clId="{CF98E5AC-D6AF-419A-8B8A-3E931A3EA77E}" dt="2023-03-04T08:52:26.961" v="48"/>
          <ac:picMkLst>
            <pc:docMk/>
            <pc:sldMk cId="1440033654" sldId="257"/>
            <ac:picMk id="10" creationId="{92D83638-A467-411A-9C31-FE9A111CD885}"/>
          </ac:picMkLst>
        </pc:picChg>
      </pc:sldChg>
      <pc:sldChg chg="addSp delSp modSp mod delDesignElem modNotesTx">
        <pc:chgData name="Tom-Eitan Melamed" userId="bfef3aeb-aa7d-4a0b-b558-6525bf9b6db5" providerId="ADAL" clId="{CF98E5AC-D6AF-419A-8B8A-3E931A3EA77E}" dt="2023-03-12T02:01:11.847" v="46250" actId="20577"/>
        <pc:sldMkLst>
          <pc:docMk/>
          <pc:sldMk cId="2965461681" sldId="258"/>
        </pc:sldMkLst>
        <pc:spChg chg="mod">
          <ac:chgData name="Tom-Eitan Melamed" userId="bfef3aeb-aa7d-4a0b-b558-6525bf9b6db5" providerId="ADAL" clId="{CF98E5AC-D6AF-419A-8B8A-3E931A3EA77E}" dt="2023-03-10T22:33:32.430" v="11009" actId="1076"/>
          <ac:spMkLst>
            <pc:docMk/>
            <pc:sldMk cId="2965461681" sldId="258"/>
            <ac:spMk id="2" creationId="{0FF1D5AB-9CDC-4D56-9617-25596B2D0A54}"/>
          </ac:spMkLst>
        </pc:spChg>
        <pc:spChg chg="mod">
          <ac:chgData name="Tom-Eitan Melamed" userId="bfef3aeb-aa7d-4a0b-b558-6525bf9b6db5" providerId="ADAL" clId="{CF98E5AC-D6AF-419A-8B8A-3E931A3EA77E}" dt="2023-03-04T08:52:46.758" v="50"/>
          <ac:spMkLst>
            <pc:docMk/>
            <pc:sldMk cId="2965461681" sldId="258"/>
            <ac:spMk id="4" creationId="{9B85F9B7-6D9F-44C7-B3DE-3B2AAD046686}"/>
          </ac:spMkLst>
        </pc:spChg>
        <pc:spChg chg="mod">
          <ac:chgData name="Tom-Eitan Melamed" userId="bfef3aeb-aa7d-4a0b-b558-6525bf9b6db5" providerId="ADAL" clId="{CF98E5AC-D6AF-419A-8B8A-3E931A3EA77E}" dt="2023-03-10T22:33:49.725" v="11011" actId="1076"/>
          <ac:spMkLst>
            <pc:docMk/>
            <pc:sldMk cId="2965461681" sldId="258"/>
            <ac:spMk id="5" creationId="{F7D139B6-C63A-04FD-6479-55E558563674}"/>
          </ac:spMkLst>
        </pc:spChg>
        <pc:spChg chg="del">
          <ac:chgData name="Tom-Eitan Melamed" userId="bfef3aeb-aa7d-4a0b-b558-6525bf9b6db5" providerId="ADAL" clId="{CF98E5AC-D6AF-419A-8B8A-3E931A3EA77E}" dt="2023-03-04T08:57:44.839" v="274"/>
          <ac:spMkLst>
            <pc:docMk/>
            <pc:sldMk cId="2965461681" sldId="258"/>
            <ac:spMk id="14" creationId="{231BF440-39FA-4087-84CC-2EEC0BBDAF29}"/>
          </ac:spMkLst>
        </pc:spChg>
        <pc:spChg chg="add del">
          <ac:chgData name="Tom-Eitan Melamed" userId="bfef3aeb-aa7d-4a0b-b558-6525bf9b6db5" providerId="ADAL" clId="{CF98E5AC-D6AF-419A-8B8A-3E931A3EA77E}" dt="2023-03-04T08:59:28.586" v="290"/>
          <ac:spMkLst>
            <pc:docMk/>
            <pc:sldMk cId="2965461681" sldId="258"/>
            <ac:spMk id="15" creationId="{73CD5821-D89A-3F4F-8DBD-56199BA38D86}"/>
          </ac:spMkLst>
        </pc:spChg>
        <pc:spChg chg="del">
          <ac:chgData name="Tom-Eitan Melamed" userId="bfef3aeb-aa7d-4a0b-b558-6525bf9b6db5" providerId="ADAL" clId="{CF98E5AC-D6AF-419A-8B8A-3E931A3EA77E}" dt="2023-03-04T08:57:44.839" v="274"/>
          <ac:spMkLst>
            <pc:docMk/>
            <pc:sldMk cId="2965461681" sldId="258"/>
            <ac:spMk id="16" creationId="{F04E4CBA-303B-48BD-8451-C2701CB0EEBF}"/>
          </ac:spMkLst>
        </pc:spChg>
        <pc:spChg chg="del">
          <ac:chgData name="Tom-Eitan Melamed" userId="bfef3aeb-aa7d-4a0b-b558-6525bf9b6db5" providerId="ADAL" clId="{CF98E5AC-D6AF-419A-8B8A-3E931A3EA77E}" dt="2023-03-04T08:57:44.839" v="274"/>
          <ac:spMkLst>
            <pc:docMk/>
            <pc:sldMk cId="2965461681" sldId="258"/>
            <ac:spMk id="18" creationId="{F6CA58B3-AFCC-4A40-9882-50D5080879B0}"/>
          </ac:spMkLst>
        </pc:spChg>
        <pc:spChg chg="del">
          <ac:chgData name="Tom-Eitan Melamed" userId="bfef3aeb-aa7d-4a0b-b558-6525bf9b6db5" providerId="ADAL" clId="{CF98E5AC-D6AF-419A-8B8A-3E931A3EA77E}" dt="2023-03-04T08:57:44.839" v="274"/>
          <ac:spMkLst>
            <pc:docMk/>
            <pc:sldMk cId="2965461681" sldId="258"/>
            <ac:spMk id="20" creationId="{75C56826-D4E5-42ED-8529-079651CB3005}"/>
          </ac:spMkLst>
        </pc:spChg>
        <pc:spChg chg="del">
          <ac:chgData name="Tom-Eitan Melamed" userId="bfef3aeb-aa7d-4a0b-b558-6525bf9b6db5" providerId="ADAL" clId="{CF98E5AC-D6AF-419A-8B8A-3E931A3EA77E}" dt="2023-03-04T08:57:44.839" v="274"/>
          <ac:spMkLst>
            <pc:docMk/>
            <pc:sldMk cId="2965461681" sldId="258"/>
            <ac:spMk id="22" creationId="{82095FCE-EF05-4443-B97A-85DEE3A5CA17}"/>
          </ac:spMkLst>
        </pc:spChg>
        <pc:spChg chg="del">
          <ac:chgData name="Tom-Eitan Melamed" userId="bfef3aeb-aa7d-4a0b-b558-6525bf9b6db5" providerId="ADAL" clId="{CF98E5AC-D6AF-419A-8B8A-3E931A3EA77E}" dt="2023-03-04T08:57:44.839" v="274"/>
          <ac:spMkLst>
            <pc:docMk/>
            <pc:sldMk cId="2965461681" sldId="258"/>
            <ac:spMk id="24" creationId="{CA00AE6B-AA30-4CF8-BA6F-339B780AD76C}"/>
          </ac:spMkLst>
        </pc:spChg>
        <pc:picChg chg="mod">
          <ac:chgData name="Tom-Eitan Melamed" userId="bfef3aeb-aa7d-4a0b-b558-6525bf9b6db5" providerId="ADAL" clId="{CF98E5AC-D6AF-419A-8B8A-3E931A3EA77E}" dt="2023-03-10T22:33:57.960" v="11012" actId="1076"/>
          <ac:picMkLst>
            <pc:docMk/>
            <pc:sldMk cId="2965461681" sldId="258"/>
            <ac:picMk id="3" creationId="{6301C8C3-08A6-F24F-502C-93B51BEE01A8}"/>
          </ac:picMkLst>
        </pc:picChg>
        <pc:picChg chg="add mod">
          <ac:chgData name="Tom-Eitan Melamed" userId="bfef3aeb-aa7d-4a0b-b558-6525bf9b6db5" providerId="ADAL" clId="{CF98E5AC-D6AF-419A-8B8A-3E931A3EA77E}" dt="2023-03-04T08:58:00.258" v="275"/>
          <ac:picMkLst>
            <pc:docMk/>
            <pc:sldMk cId="2965461681" sldId="258"/>
            <ac:picMk id="6" creationId="{B77CA71F-189E-53C5-2AF5-4BA942104DEF}"/>
          </ac:picMkLst>
        </pc:picChg>
        <pc:picChg chg="add del mod">
          <ac:chgData name="Tom-Eitan Melamed" userId="bfef3aeb-aa7d-4a0b-b558-6525bf9b6db5" providerId="ADAL" clId="{CF98E5AC-D6AF-419A-8B8A-3E931A3EA77E}" dt="2023-03-04T08:59:26.105" v="288" actId="478"/>
          <ac:picMkLst>
            <pc:docMk/>
            <pc:sldMk cId="2965461681" sldId="258"/>
            <ac:picMk id="11" creationId="{129993F7-0FFC-6895-66D8-C9900AC03D1B}"/>
          </ac:picMkLst>
        </pc:picChg>
        <pc:picChg chg="add mod">
          <ac:chgData name="Tom-Eitan Melamed" userId="bfef3aeb-aa7d-4a0b-b558-6525bf9b6db5" providerId="ADAL" clId="{CF98E5AC-D6AF-419A-8B8A-3E931A3EA77E}" dt="2023-03-04T09:00:01.081" v="298" actId="1076"/>
          <ac:picMkLst>
            <pc:docMk/>
            <pc:sldMk cId="2965461681" sldId="258"/>
            <ac:picMk id="17" creationId="{732B1F79-2DA0-5F07-C72B-E07EF2BE505B}"/>
          </ac:picMkLst>
        </pc:picChg>
      </pc:sldChg>
      <pc:sldChg chg="addSp delSp modSp new mod modClrScheme modAnim addCm delCm chgLayout modNotesTx">
        <pc:chgData name="Tom-Eitan Melamed" userId="bfef3aeb-aa7d-4a0b-b558-6525bf9b6db5" providerId="ADAL" clId="{CF98E5AC-D6AF-419A-8B8A-3E931A3EA77E}" dt="2023-03-12T02:01:03.342" v="46243" actId="20577"/>
        <pc:sldMkLst>
          <pc:docMk/>
          <pc:sldMk cId="437336892" sldId="259"/>
        </pc:sldMkLst>
        <pc:spChg chg="mod ord">
          <ac:chgData name="Tom-Eitan Melamed" userId="bfef3aeb-aa7d-4a0b-b558-6525bf9b6db5" providerId="ADAL" clId="{CF98E5AC-D6AF-419A-8B8A-3E931A3EA77E}" dt="2023-03-11T12:00:08.903" v="16683" actId="20577"/>
          <ac:spMkLst>
            <pc:docMk/>
            <pc:sldMk cId="437336892" sldId="259"/>
            <ac:spMk id="2" creationId="{6A753828-ABA9-5A86-C799-09E8C3ACD8F4}"/>
          </ac:spMkLst>
        </pc:spChg>
        <pc:spChg chg="mod ord">
          <ac:chgData name="Tom-Eitan Melamed" userId="bfef3aeb-aa7d-4a0b-b558-6525bf9b6db5" providerId="ADAL" clId="{CF98E5AC-D6AF-419A-8B8A-3E931A3EA77E}" dt="2023-03-04T09:08:12.975" v="406" actId="700"/>
          <ac:spMkLst>
            <pc:docMk/>
            <pc:sldMk cId="437336892" sldId="259"/>
            <ac:spMk id="3" creationId="{00345B04-3040-0A06-624C-411FAD79171C}"/>
          </ac:spMkLst>
        </pc:spChg>
        <pc:spChg chg="add mod ord">
          <ac:chgData name="Tom-Eitan Melamed" userId="bfef3aeb-aa7d-4a0b-b558-6525bf9b6db5" providerId="ADAL" clId="{CF98E5AC-D6AF-419A-8B8A-3E931A3EA77E}" dt="2023-03-11T12:26:58.698" v="17957" actId="20577"/>
          <ac:spMkLst>
            <pc:docMk/>
            <pc:sldMk cId="437336892" sldId="259"/>
            <ac:spMk id="8" creationId="{68AF6CB0-296A-26F3-949D-0F8C9DB7F380}"/>
          </ac:spMkLst>
        </pc:spChg>
        <pc:spChg chg="add mod">
          <ac:chgData name="Tom-Eitan Melamed" userId="bfef3aeb-aa7d-4a0b-b558-6525bf9b6db5" providerId="ADAL" clId="{CF98E5AC-D6AF-419A-8B8A-3E931A3EA77E}" dt="2023-03-04T09:16:55.150" v="516" actId="164"/>
          <ac:spMkLst>
            <pc:docMk/>
            <pc:sldMk cId="437336892" sldId="259"/>
            <ac:spMk id="10" creationId="{EB45F81A-5E39-2516-E266-94A22FB54047}"/>
          </ac:spMkLst>
        </pc:spChg>
        <pc:grpChg chg="add mod">
          <ac:chgData name="Tom-Eitan Melamed" userId="bfef3aeb-aa7d-4a0b-b558-6525bf9b6db5" providerId="ADAL" clId="{CF98E5AC-D6AF-419A-8B8A-3E931A3EA77E}" dt="2023-03-11T10:27:12.431" v="13356" actId="1076"/>
          <ac:grpSpMkLst>
            <pc:docMk/>
            <pc:sldMk cId="437336892" sldId="259"/>
            <ac:grpSpMk id="11" creationId="{3F7477B9-8B70-E162-74C7-54DE981A2386}"/>
          </ac:grpSpMkLst>
        </pc:grpChg>
        <pc:picChg chg="add del mod">
          <ac:chgData name="Tom-Eitan Melamed" userId="bfef3aeb-aa7d-4a0b-b558-6525bf9b6db5" providerId="ADAL" clId="{CF98E5AC-D6AF-419A-8B8A-3E931A3EA77E}" dt="2023-03-04T09:00:11.969" v="299" actId="478"/>
          <ac:picMkLst>
            <pc:docMk/>
            <pc:sldMk cId="437336892" sldId="259"/>
            <ac:picMk id="4" creationId="{84AFB413-3F14-B2AE-8EBC-7F7014AD8FF3}"/>
          </ac:picMkLst>
        </pc:picChg>
        <pc:picChg chg="add del mod">
          <ac:chgData name="Tom-Eitan Melamed" userId="bfef3aeb-aa7d-4a0b-b558-6525bf9b6db5" providerId="ADAL" clId="{CF98E5AC-D6AF-419A-8B8A-3E931A3EA77E}" dt="2023-03-10T14:55:48.618" v="10558" actId="478"/>
          <ac:picMkLst>
            <pc:docMk/>
            <pc:sldMk cId="437336892" sldId="259"/>
            <ac:picMk id="4" creationId="{C88E2DA7-747D-9CDA-20A9-760F19C5BE3B}"/>
          </ac:picMkLst>
        </pc:picChg>
        <pc:picChg chg="add del mod">
          <ac:chgData name="Tom-Eitan Melamed" userId="bfef3aeb-aa7d-4a0b-b558-6525bf9b6db5" providerId="ADAL" clId="{CF98E5AC-D6AF-419A-8B8A-3E931A3EA77E}" dt="2023-03-10T14:55:48.084" v="10557" actId="478"/>
          <ac:picMkLst>
            <pc:docMk/>
            <pc:sldMk cId="437336892" sldId="259"/>
            <ac:picMk id="5" creationId="{4BBF605C-A297-6E62-DE50-032BD248E5AF}"/>
          </ac:picMkLst>
        </pc:picChg>
        <pc:picChg chg="add del mod">
          <ac:chgData name="Tom-Eitan Melamed" userId="bfef3aeb-aa7d-4a0b-b558-6525bf9b6db5" providerId="ADAL" clId="{CF98E5AC-D6AF-419A-8B8A-3E931A3EA77E}" dt="2023-03-04T09:00:13.617" v="300" actId="478"/>
          <ac:picMkLst>
            <pc:docMk/>
            <pc:sldMk cId="437336892" sldId="259"/>
            <ac:picMk id="5" creationId="{85778908-7589-229D-7DBE-29B2F8C2D4F8}"/>
          </ac:picMkLst>
        </pc:picChg>
        <pc:picChg chg="add mod">
          <ac:chgData name="Tom-Eitan Melamed" userId="bfef3aeb-aa7d-4a0b-b558-6525bf9b6db5" providerId="ADAL" clId="{CF98E5AC-D6AF-419A-8B8A-3E931A3EA77E}" dt="2023-03-04T09:00:13.928" v="301"/>
          <ac:picMkLst>
            <pc:docMk/>
            <pc:sldMk cId="437336892" sldId="259"/>
            <ac:picMk id="6" creationId="{27286B9E-892F-9632-E4AC-9CF4C00AA4E0}"/>
          </ac:picMkLst>
        </pc:picChg>
        <pc:picChg chg="add mod">
          <ac:chgData name="Tom-Eitan Melamed" userId="bfef3aeb-aa7d-4a0b-b558-6525bf9b6db5" providerId="ADAL" clId="{CF98E5AC-D6AF-419A-8B8A-3E931A3EA77E}" dt="2023-03-04T09:00:13.928" v="301"/>
          <ac:picMkLst>
            <pc:docMk/>
            <pc:sldMk cId="437336892" sldId="259"/>
            <ac:picMk id="7" creationId="{B60E9802-96AB-41B0-2C02-7F111C4A28BB}"/>
          </ac:picMkLst>
        </pc:picChg>
        <pc:picChg chg="add mod">
          <ac:chgData name="Tom-Eitan Melamed" userId="bfef3aeb-aa7d-4a0b-b558-6525bf9b6db5" providerId="ADAL" clId="{CF98E5AC-D6AF-419A-8B8A-3E931A3EA77E}" dt="2023-03-04T09:16:55.150" v="516" actId="164"/>
          <ac:picMkLst>
            <pc:docMk/>
            <pc:sldMk cId="437336892" sldId="259"/>
            <ac:picMk id="9" creationId="{C59E2CED-8350-2BB8-FAF0-70F22AE41B3F}"/>
          </ac:picMkLst>
        </pc:picChg>
        <pc:picChg chg="add del mod">
          <ac:chgData name="Tom-Eitan Melamed" userId="bfef3aeb-aa7d-4a0b-b558-6525bf9b6db5" providerId="ADAL" clId="{CF98E5AC-D6AF-419A-8B8A-3E931A3EA77E}" dt="2023-03-11T10:21:57.268" v="13194" actId="478"/>
          <ac:picMkLst>
            <pc:docMk/>
            <pc:sldMk cId="437336892" sldId="259"/>
            <ac:picMk id="13" creationId="{76037281-6F17-56E0-7D98-ED1BD8A4702C}"/>
          </ac:picMkLst>
        </pc:picChg>
        <pc:picChg chg="add mod">
          <ac:chgData name="Tom-Eitan Melamed" userId="bfef3aeb-aa7d-4a0b-b558-6525bf9b6db5" providerId="ADAL" clId="{CF98E5AC-D6AF-419A-8B8A-3E931A3EA77E}" dt="2023-03-11T12:25:03.591" v="17797" actId="167"/>
          <ac:picMkLst>
            <pc:docMk/>
            <pc:sldMk cId="437336892" sldId="259"/>
            <ac:picMk id="1026" creationId="{30D2EC27-C362-974C-C536-22AF2E7F82FE}"/>
          </ac:picMkLst>
        </pc:picChg>
        <pc:extLst>
          <p:ext xmlns:p="http://schemas.openxmlformats.org/presentationml/2006/main" uri="{D6D511B9-2390-475A-947B-AFAB55BFBCF1}">
            <pc226:cmChg xmlns:pc226="http://schemas.microsoft.com/office/powerpoint/2022/06/main/command" chg="add del">
              <pc226:chgData name="Tom-Eitan Melamed" userId="bfef3aeb-aa7d-4a0b-b558-6525bf9b6db5" providerId="ADAL" clId="{CF98E5AC-D6AF-419A-8B8A-3E931A3EA77E}" dt="2023-03-10T14:57:38.160" v="10584"/>
              <pc2:cmMkLst xmlns:pc2="http://schemas.microsoft.com/office/powerpoint/2019/9/main/command">
                <pc:docMk/>
                <pc:sldMk cId="437336892" sldId="259"/>
                <pc2:cmMk id="{5034F777-E7F5-4F42-9AE6-C2E257D31A4B}"/>
              </pc2:cmMkLst>
            </pc226:cmChg>
          </p:ext>
        </pc:extLst>
      </pc:sldChg>
      <pc:sldChg chg="new del">
        <pc:chgData name="Tom-Eitan Melamed" userId="bfef3aeb-aa7d-4a0b-b558-6525bf9b6db5" providerId="ADAL" clId="{CF98E5AC-D6AF-419A-8B8A-3E931A3EA77E}" dt="2023-03-04T08:53:51.934" v="106" actId="47"/>
        <pc:sldMkLst>
          <pc:docMk/>
          <pc:sldMk cId="1239537580" sldId="260"/>
        </pc:sldMkLst>
      </pc:sldChg>
      <pc:sldChg chg="new del">
        <pc:chgData name="Tom-Eitan Melamed" userId="bfef3aeb-aa7d-4a0b-b558-6525bf9b6db5" providerId="ADAL" clId="{CF98E5AC-D6AF-419A-8B8A-3E931A3EA77E}" dt="2023-03-04T08:53:51.107" v="105" actId="47"/>
        <pc:sldMkLst>
          <pc:docMk/>
          <pc:sldMk cId="1113133692" sldId="261"/>
        </pc:sldMkLst>
      </pc:sldChg>
      <pc:sldChg chg="addSp delSp modSp new del mod modClrScheme chgLayout">
        <pc:chgData name="Tom-Eitan Melamed" userId="bfef3aeb-aa7d-4a0b-b558-6525bf9b6db5" providerId="ADAL" clId="{CF98E5AC-D6AF-419A-8B8A-3E931A3EA77E}" dt="2023-03-04T10:15:43.962" v="4278" actId="2696"/>
        <pc:sldMkLst>
          <pc:docMk/>
          <pc:sldMk cId="3901216081" sldId="262"/>
        </pc:sldMkLst>
        <pc:spChg chg="mod ord">
          <ac:chgData name="Tom-Eitan Melamed" userId="bfef3aeb-aa7d-4a0b-b558-6525bf9b6db5" providerId="ADAL" clId="{CF98E5AC-D6AF-419A-8B8A-3E931A3EA77E}" dt="2023-03-04T09:48:11.974" v="3333" actId="700"/>
          <ac:spMkLst>
            <pc:docMk/>
            <pc:sldMk cId="3901216081" sldId="262"/>
            <ac:spMk id="2" creationId="{D5711A9B-A8D3-D52D-C322-46CCA7361DD3}"/>
          </ac:spMkLst>
        </pc:spChg>
        <pc:spChg chg="mod ord">
          <ac:chgData name="Tom-Eitan Melamed" userId="bfef3aeb-aa7d-4a0b-b558-6525bf9b6db5" providerId="ADAL" clId="{CF98E5AC-D6AF-419A-8B8A-3E931A3EA77E}" dt="2023-03-04T09:48:11.974" v="3333" actId="700"/>
          <ac:spMkLst>
            <pc:docMk/>
            <pc:sldMk cId="3901216081" sldId="262"/>
            <ac:spMk id="3" creationId="{74E24372-5A35-5BE1-1C0C-99EF4903CD88}"/>
          </ac:spMkLst>
        </pc:spChg>
        <pc:spChg chg="add del mod ord">
          <ac:chgData name="Tom-Eitan Melamed" userId="bfef3aeb-aa7d-4a0b-b558-6525bf9b6db5" providerId="ADAL" clId="{CF98E5AC-D6AF-419A-8B8A-3E931A3EA77E}" dt="2023-03-04T09:45:23.779" v="3276" actId="700"/>
          <ac:spMkLst>
            <pc:docMk/>
            <pc:sldMk cId="3901216081" sldId="262"/>
            <ac:spMk id="8" creationId="{C5BE7C8B-252D-A030-2786-5C4BB02A840F}"/>
          </ac:spMkLst>
        </pc:spChg>
        <pc:spChg chg="add mod ord">
          <ac:chgData name="Tom-Eitan Melamed" userId="bfef3aeb-aa7d-4a0b-b558-6525bf9b6db5" providerId="ADAL" clId="{CF98E5AC-D6AF-419A-8B8A-3E931A3EA77E}" dt="2023-03-04T09:48:11.974" v="3333" actId="700"/>
          <ac:spMkLst>
            <pc:docMk/>
            <pc:sldMk cId="3901216081" sldId="262"/>
            <ac:spMk id="9" creationId="{C73A0535-BECC-B85F-2540-81902D90B5E6}"/>
          </ac:spMkLst>
        </pc:spChg>
        <pc:picChg chg="add del mod">
          <ac:chgData name="Tom-Eitan Melamed" userId="bfef3aeb-aa7d-4a0b-b558-6525bf9b6db5" providerId="ADAL" clId="{CF98E5AC-D6AF-419A-8B8A-3E931A3EA77E}" dt="2023-03-04T09:00:17.174" v="302" actId="478"/>
          <ac:picMkLst>
            <pc:docMk/>
            <pc:sldMk cId="3901216081" sldId="262"/>
            <ac:picMk id="4" creationId="{223A5C0C-A5ED-0992-7512-C2C6AAE77A24}"/>
          </ac:picMkLst>
        </pc:picChg>
        <pc:picChg chg="add del mod">
          <ac:chgData name="Tom-Eitan Melamed" userId="bfef3aeb-aa7d-4a0b-b558-6525bf9b6db5" providerId="ADAL" clId="{CF98E5AC-D6AF-419A-8B8A-3E931A3EA77E}" dt="2023-03-04T09:00:17.174" v="302" actId="478"/>
          <ac:picMkLst>
            <pc:docMk/>
            <pc:sldMk cId="3901216081" sldId="262"/>
            <ac:picMk id="5" creationId="{17BF2EF5-1E24-A588-95A4-0C30D6D29E97}"/>
          </ac:picMkLst>
        </pc:picChg>
        <pc:picChg chg="add mod">
          <ac:chgData name="Tom-Eitan Melamed" userId="bfef3aeb-aa7d-4a0b-b558-6525bf9b6db5" providerId="ADAL" clId="{CF98E5AC-D6AF-419A-8B8A-3E931A3EA77E}" dt="2023-03-04T09:00:17.504" v="303"/>
          <ac:picMkLst>
            <pc:docMk/>
            <pc:sldMk cId="3901216081" sldId="262"/>
            <ac:picMk id="6" creationId="{6805F7D9-009E-7950-09D0-267F530CB978}"/>
          </ac:picMkLst>
        </pc:picChg>
        <pc:picChg chg="add mod">
          <ac:chgData name="Tom-Eitan Melamed" userId="bfef3aeb-aa7d-4a0b-b558-6525bf9b6db5" providerId="ADAL" clId="{CF98E5AC-D6AF-419A-8B8A-3E931A3EA77E}" dt="2023-03-04T09:00:17.504" v="303"/>
          <ac:picMkLst>
            <pc:docMk/>
            <pc:sldMk cId="3901216081" sldId="262"/>
            <ac:picMk id="7" creationId="{46180622-1699-B17B-31C8-8184BA7CE3C1}"/>
          </ac:picMkLst>
        </pc:picChg>
      </pc:sldChg>
      <pc:sldChg chg="new del">
        <pc:chgData name="Tom-Eitan Melamed" userId="bfef3aeb-aa7d-4a0b-b558-6525bf9b6db5" providerId="ADAL" clId="{CF98E5AC-D6AF-419A-8B8A-3E931A3EA77E}" dt="2023-03-04T08:53:49.859" v="104" actId="47"/>
        <pc:sldMkLst>
          <pc:docMk/>
          <pc:sldMk cId="1473929764" sldId="263"/>
        </pc:sldMkLst>
      </pc:sldChg>
      <pc:sldChg chg="addSp delSp modSp new mod ord modClrScheme chgLayout modNotesTx">
        <pc:chgData name="Tom-Eitan Melamed" userId="bfef3aeb-aa7d-4a0b-b558-6525bf9b6db5" providerId="ADAL" clId="{CF98E5AC-D6AF-419A-8B8A-3E931A3EA77E}" dt="2023-03-12T02:03:15.588" v="46288"/>
        <pc:sldMkLst>
          <pc:docMk/>
          <pc:sldMk cId="1206916728" sldId="264"/>
        </pc:sldMkLst>
        <pc:spChg chg="mod ord">
          <ac:chgData name="Tom-Eitan Melamed" userId="bfef3aeb-aa7d-4a0b-b558-6525bf9b6db5" providerId="ADAL" clId="{CF98E5AC-D6AF-419A-8B8A-3E931A3EA77E}" dt="2023-03-04T10:25:37.397" v="4657" actId="20577"/>
          <ac:spMkLst>
            <pc:docMk/>
            <pc:sldMk cId="1206916728" sldId="264"/>
            <ac:spMk id="2" creationId="{E2EBF947-7BC9-68C8-E4B0-195E97150899}"/>
          </ac:spMkLst>
        </pc:spChg>
        <pc:spChg chg="mod ord">
          <ac:chgData name="Tom-Eitan Melamed" userId="bfef3aeb-aa7d-4a0b-b558-6525bf9b6db5" providerId="ADAL" clId="{CF98E5AC-D6AF-419A-8B8A-3E931A3EA77E}" dt="2023-03-04T09:48:16.764" v="3334" actId="700"/>
          <ac:spMkLst>
            <pc:docMk/>
            <pc:sldMk cId="1206916728" sldId="264"/>
            <ac:spMk id="3" creationId="{A4FCAAA6-7387-7451-4CFC-96EE697E5BD9}"/>
          </ac:spMkLst>
        </pc:spChg>
        <pc:spChg chg="add del mod ord">
          <ac:chgData name="Tom-Eitan Melamed" userId="bfef3aeb-aa7d-4a0b-b558-6525bf9b6db5" providerId="ADAL" clId="{CF98E5AC-D6AF-419A-8B8A-3E931A3EA77E}" dt="2023-03-04T09:45:23.779" v="3276" actId="700"/>
          <ac:spMkLst>
            <pc:docMk/>
            <pc:sldMk cId="1206916728" sldId="264"/>
            <ac:spMk id="8" creationId="{51A83F80-DAC7-BFBF-DD89-4A324B4C79EF}"/>
          </ac:spMkLst>
        </pc:spChg>
        <pc:spChg chg="add mod ord">
          <ac:chgData name="Tom-Eitan Melamed" userId="bfef3aeb-aa7d-4a0b-b558-6525bf9b6db5" providerId="ADAL" clId="{CF98E5AC-D6AF-419A-8B8A-3E931A3EA77E}" dt="2023-03-10T23:12:41.806" v="11628" actId="20577"/>
          <ac:spMkLst>
            <pc:docMk/>
            <pc:sldMk cId="1206916728" sldId="264"/>
            <ac:spMk id="9" creationId="{EE26D62E-1F2D-800C-1134-21AC29D0F120}"/>
          </ac:spMkLst>
        </pc:spChg>
        <pc:spChg chg="add del mod">
          <ac:chgData name="Tom-Eitan Melamed" userId="bfef3aeb-aa7d-4a0b-b558-6525bf9b6db5" providerId="ADAL" clId="{CF98E5AC-D6AF-419A-8B8A-3E931A3EA77E}" dt="2023-03-04T10:14:47.767" v="4277" actId="478"/>
          <ac:spMkLst>
            <pc:docMk/>
            <pc:sldMk cId="1206916728" sldId="264"/>
            <ac:spMk id="11" creationId="{AB7FB683-4586-300A-9A77-65948F346546}"/>
          </ac:spMkLst>
        </pc:spChg>
        <pc:graphicFrameChg chg="add del mod">
          <ac:chgData name="Tom-Eitan Melamed" userId="bfef3aeb-aa7d-4a0b-b558-6525bf9b6db5" providerId="ADAL" clId="{CF98E5AC-D6AF-419A-8B8A-3E931A3EA77E}" dt="2023-03-04T10:13:09.444" v="4269"/>
          <ac:graphicFrameMkLst>
            <pc:docMk/>
            <pc:sldMk cId="1206916728" sldId="264"/>
            <ac:graphicFrameMk id="10" creationId="{9BD68431-8D67-7CA0-2FC7-8DFA3BDEE43B}"/>
          </ac:graphicFrameMkLst>
        </pc:graphicFrameChg>
        <pc:picChg chg="add del mod">
          <ac:chgData name="Tom-Eitan Melamed" userId="bfef3aeb-aa7d-4a0b-b558-6525bf9b6db5" providerId="ADAL" clId="{CF98E5AC-D6AF-419A-8B8A-3E931A3EA77E}" dt="2023-03-04T09:00:20.089" v="304" actId="478"/>
          <ac:picMkLst>
            <pc:docMk/>
            <pc:sldMk cId="1206916728" sldId="264"/>
            <ac:picMk id="4" creationId="{454B3C7A-0D58-C5B4-FC3A-A559D0F4B2CD}"/>
          </ac:picMkLst>
        </pc:picChg>
        <pc:picChg chg="add del mod">
          <ac:chgData name="Tom-Eitan Melamed" userId="bfef3aeb-aa7d-4a0b-b558-6525bf9b6db5" providerId="ADAL" clId="{CF98E5AC-D6AF-419A-8B8A-3E931A3EA77E}" dt="2023-03-04T09:00:20.089" v="304" actId="478"/>
          <ac:picMkLst>
            <pc:docMk/>
            <pc:sldMk cId="1206916728" sldId="264"/>
            <ac:picMk id="5" creationId="{FC8D3DE5-372D-D48E-6221-58DCA3E938E9}"/>
          </ac:picMkLst>
        </pc:picChg>
        <pc:picChg chg="add mod">
          <ac:chgData name="Tom-Eitan Melamed" userId="bfef3aeb-aa7d-4a0b-b558-6525bf9b6db5" providerId="ADAL" clId="{CF98E5AC-D6AF-419A-8B8A-3E931A3EA77E}" dt="2023-03-04T09:00:20.350" v="305"/>
          <ac:picMkLst>
            <pc:docMk/>
            <pc:sldMk cId="1206916728" sldId="264"/>
            <ac:picMk id="6" creationId="{EEF82C31-6945-488E-399C-0606F794A0F6}"/>
          </ac:picMkLst>
        </pc:picChg>
        <pc:picChg chg="add mod">
          <ac:chgData name="Tom-Eitan Melamed" userId="bfef3aeb-aa7d-4a0b-b558-6525bf9b6db5" providerId="ADAL" clId="{CF98E5AC-D6AF-419A-8B8A-3E931A3EA77E}" dt="2023-03-04T09:00:20.350" v="305"/>
          <ac:picMkLst>
            <pc:docMk/>
            <pc:sldMk cId="1206916728" sldId="264"/>
            <ac:picMk id="7" creationId="{67C13465-C36E-CA1B-D7A0-0A0CD4727B43}"/>
          </ac:picMkLst>
        </pc:picChg>
      </pc:sldChg>
      <pc:sldChg chg="addSp delSp modSp new del mod modClrScheme chgLayout">
        <pc:chgData name="Tom-Eitan Melamed" userId="bfef3aeb-aa7d-4a0b-b558-6525bf9b6db5" providerId="ADAL" clId="{CF98E5AC-D6AF-419A-8B8A-3E931A3EA77E}" dt="2023-03-04T10:45:00.560" v="5636" actId="47"/>
        <pc:sldMkLst>
          <pc:docMk/>
          <pc:sldMk cId="3658454970" sldId="265"/>
        </pc:sldMkLst>
        <pc:spChg chg="mod ord">
          <ac:chgData name="Tom-Eitan Melamed" userId="bfef3aeb-aa7d-4a0b-b558-6525bf9b6db5" providerId="ADAL" clId="{CF98E5AC-D6AF-419A-8B8A-3E931A3EA77E}" dt="2023-03-04T09:07:52.370" v="391" actId="700"/>
          <ac:spMkLst>
            <pc:docMk/>
            <pc:sldMk cId="3658454970" sldId="265"/>
            <ac:spMk id="2" creationId="{145562BA-8929-44A4-FBF0-9A22AE9B9658}"/>
          </ac:spMkLst>
        </pc:spChg>
        <pc:spChg chg="mod ord">
          <ac:chgData name="Tom-Eitan Melamed" userId="bfef3aeb-aa7d-4a0b-b558-6525bf9b6db5" providerId="ADAL" clId="{CF98E5AC-D6AF-419A-8B8A-3E931A3EA77E}" dt="2023-03-04T09:07:52.370" v="391" actId="700"/>
          <ac:spMkLst>
            <pc:docMk/>
            <pc:sldMk cId="3658454970" sldId="265"/>
            <ac:spMk id="3" creationId="{FF369263-03C4-D945-25D0-4C7A80246383}"/>
          </ac:spMkLst>
        </pc:spChg>
        <pc:spChg chg="add mod ord">
          <ac:chgData name="Tom-Eitan Melamed" userId="bfef3aeb-aa7d-4a0b-b558-6525bf9b6db5" providerId="ADAL" clId="{CF98E5AC-D6AF-419A-8B8A-3E931A3EA77E}" dt="2023-03-04T10:43:06.319" v="5635" actId="12"/>
          <ac:spMkLst>
            <pc:docMk/>
            <pc:sldMk cId="3658454970" sldId="265"/>
            <ac:spMk id="8" creationId="{8553B9B3-D334-85A8-8808-A1873BA18C9F}"/>
          </ac:spMkLst>
        </pc:spChg>
        <pc:picChg chg="add del mod">
          <ac:chgData name="Tom-Eitan Melamed" userId="bfef3aeb-aa7d-4a0b-b558-6525bf9b6db5" providerId="ADAL" clId="{CF98E5AC-D6AF-419A-8B8A-3E931A3EA77E}" dt="2023-03-04T09:00:23.303" v="306" actId="478"/>
          <ac:picMkLst>
            <pc:docMk/>
            <pc:sldMk cId="3658454970" sldId="265"/>
            <ac:picMk id="4" creationId="{A6BC8034-D7D0-CBED-F36F-BCC6380E1D93}"/>
          </ac:picMkLst>
        </pc:picChg>
        <pc:picChg chg="add del mod">
          <ac:chgData name="Tom-Eitan Melamed" userId="bfef3aeb-aa7d-4a0b-b558-6525bf9b6db5" providerId="ADAL" clId="{CF98E5AC-D6AF-419A-8B8A-3E931A3EA77E}" dt="2023-03-04T09:00:23.303" v="306" actId="478"/>
          <ac:picMkLst>
            <pc:docMk/>
            <pc:sldMk cId="3658454970" sldId="265"/>
            <ac:picMk id="5" creationId="{BDD98FBA-E59E-6186-D5DE-47D1DF30D1AF}"/>
          </ac:picMkLst>
        </pc:picChg>
        <pc:picChg chg="add mod">
          <ac:chgData name="Tom-Eitan Melamed" userId="bfef3aeb-aa7d-4a0b-b558-6525bf9b6db5" providerId="ADAL" clId="{CF98E5AC-D6AF-419A-8B8A-3E931A3EA77E}" dt="2023-03-04T09:00:23.576" v="307"/>
          <ac:picMkLst>
            <pc:docMk/>
            <pc:sldMk cId="3658454970" sldId="265"/>
            <ac:picMk id="6" creationId="{9BC87A23-3F63-B669-601A-11FF3726AC5C}"/>
          </ac:picMkLst>
        </pc:picChg>
        <pc:picChg chg="add mod">
          <ac:chgData name="Tom-Eitan Melamed" userId="bfef3aeb-aa7d-4a0b-b558-6525bf9b6db5" providerId="ADAL" clId="{CF98E5AC-D6AF-419A-8B8A-3E931A3EA77E}" dt="2023-03-04T09:00:23.576" v="307"/>
          <ac:picMkLst>
            <pc:docMk/>
            <pc:sldMk cId="3658454970" sldId="265"/>
            <ac:picMk id="7" creationId="{B572A83B-01F4-1B8A-9B55-80ABC009F7A6}"/>
          </ac:picMkLst>
        </pc:picChg>
      </pc:sldChg>
      <pc:sldChg chg="addSp delSp modSp new mod modNotesTx">
        <pc:chgData name="Tom-Eitan Melamed" userId="bfef3aeb-aa7d-4a0b-b558-6525bf9b6db5" providerId="ADAL" clId="{CF98E5AC-D6AF-419A-8B8A-3E931A3EA77E}" dt="2023-03-12T02:03:45.003" v="46312" actId="20577"/>
        <pc:sldMkLst>
          <pc:docMk/>
          <pc:sldMk cId="2300664615" sldId="266"/>
        </pc:sldMkLst>
        <pc:spChg chg="mod">
          <ac:chgData name="Tom-Eitan Melamed" userId="bfef3aeb-aa7d-4a0b-b558-6525bf9b6db5" providerId="ADAL" clId="{CF98E5AC-D6AF-419A-8B8A-3E931A3EA77E}" dt="2023-03-11T12:42:58.593" v="18700" actId="20577"/>
          <ac:spMkLst>
            <pc:docMk/>
            <pc:sldMk cId="2300664615" sldId="266"/>
            <ac:spMk id="2" creationId="{720BC0ED-0E19-B870-0769-8E7D8741A52F}"/>
          </ac:spMkLst>
        </pc:spChg>
        <pc:spChg chg="mod">
          <ac:chgData name="Tom-Eitan Melamed" userId="bfef3aeb-aa7d-4a0b-b558-6525bf9b6db5" providerId="ADAL" clId="{CF98E5AC-D6AF-419A-8B8A-3E931A3EA77E}" dt="2023-03-04T08:57:44.839" v="274"/>
          <ac:spMkLst>
            <pc:docMk/>
            <pc:sldMk cId="2300664615" sldId="266"/>
            <ac:spMk id="3" creationId="{32A3FC22-2B96-C99C-D613-1909AF4A2BF4}"/>
          </ac:spMkLst>
        </pc:spChg>
        <pc:spChg chg="add mod">
          <ac:chgData name="Tom-Eitan Melamed" userId="bfef3aeb-aa7d-4a0b-b558-6525bf9b6db5" providerId="ADAL" clId="{CF98E5AC-D6AF-419A-8B8A-3E931A3EA77E}" dt="2023-03-11T12:37:50.467" v="18620" actId="164"/>
          <ac:spMkLst>
            <pc:docMk/>
            <pc:sldMk cId="2300664615" sldId="266"/>
            <ac:spMk id="4" creationId="{749BE22A-5309-C650-6244-8CE8503DA83A}"/>
          </ac:spMkLst>
        </pc:spChg>
        <pc:spChg chg="mod">
          <ac:chgData name="Tom-Eitan Melamed" userId="bfef3aeb-aa7d-4a0b-b558-6525bf9b6db5" providerId="ADAL" clId="{CF98E5AC-D6AF-419A-8B8A-3E931A3EA77E}" dt="2023-03-11T12:44:45.522" v="18856" actId="20577"/>
          <ac:spMkLst>
            <pc:docMk/>
            <pc:sldMk cId="2300664615" sldId="266"/>
            <ac:spMk id="11" creationId="{20C9ECA8-FCD5-DAAA-3E5A-6D25B70C68DB}"/>
          </ac:spMkLst>
        </pc:spChg>
        <pc:grpChg chg="add mod">
          <ac:chgData name="Tom-Eitan Melamed" userId="bfef3aeb-aa7d-4a0b-b558-6525bf9b6db5" providerId="ADAL" clId="{CF98E5AC-D6AF-419A-8B8A-3E931A3EA77E}" dt="2023-03-11T12:44:50.673" v="18857" actId="1076"/>
          <ac:grpSpMkLst>
            <pc:docMk/>
            <pc:sldMk cId="2300664615" sldId="266"/>
            <ac:grpSpMk id="5" creationId="{E27D85A2-7F44-57DA-718E-46169DBC0648}"/>
          </ac:grpSpMkLst>
        </pc:grpChg>
        <pc:picChg chg="add del mod">
          <ac:chgData name="Tom-Eitan Melamed" userId="bfef3aeb-aa7d-4a0b-b558-6525bf9b6db5" providerId="ADAL" clId="{CF98E5AC-D6AF-419A-8B8A-3E931A3EA77E}" dt="2023-03-04T09:00:27.200" v="308" actId="478"/>
          <ac:picMkLst>
            <pc:docMk/>
            <pc:sldMk cId="2300664615" sldId="266"/>
            <ac:picMk id="4" creationId="{D210228D-31A9-5A76-FFA4-FFD7379A0E0F}"/>
          </ac:picMkLst>
        </pc:picChg>
        <pc:picChg chg="add del mod">
          <ac:chgData name="Tom-Eitan Melamed" userId="bfef3aeb-aa7d-4a0b-b558-6525bf9b6db5" providerId="ADAL" clId="{CF98E5AC-D6AF-419A-8B8A-3E931A3EA77E}" dt="2023-03-04T09:00:27.200" v="308" actId="478"/>
          <ac:picMkLst>
            <pc:docMk/>
            <pc:sldMk cId="2300664615" sldId="266"/>
            <ac:picMk id="5" creationId="{E24DD4F5-C0E9-4DDD-C570-22B86B1535BC}"/>
          </ac:picMkLst>
        </pc:picChg>
        <pc:picChg chg="add mod">
          <ac:chgData name="Tom-Eitan Melamed" userId="bfef3aeb-aa7d-4a0b-b558-6525bf9b6db5" providerId="ADAL" clId="{CF98E5AC-D6AF-419A-8B8A-3E931A3EA77E}" dt="2023-03-04T09:00:27.463" v="309"/>
          <ac:picMkLst>
            <pc:docMk/>
            <pc:sldMk cId="2300664615" sldId="266"/>
            <ac:picMk id="6" creationId="{B581A8C6-49DC-632E-9C2E-0C32763380A1}"/>
          </ac:picMkLst>
        </pc:picChg>
        <pc:picChg chg="add mod">
          <ac:chgData name="Tom-Eitan Melamed" userId="bfef3aeb-aa7d-4a0b-b558-6525bf9b6db5" providerId="ADAL" clId="{CF98E5AC-D6AF-419A-8B8A-3E931A3EA77E}" dt="2023-03-04T09:00:27.463" v="309"/>
          <ac:picMkLst>
            <pc:docMk/>
            <pc:sldMk cId="2300664615" sldId="266"/>
            <ac:picMk id="7" creationId="{DEB68355-1F5A-12BB-F7BD-76B71FFCC2C4}"/>
          </ac:picMkLst>
        </pc:picChg>
        <pc:picChg chg="mod">
          <ac:chgData name="Tom-Eitan Melamed" userId="bfef3aeb-aa7d-4a0b-b558-6525bf9b6db5" providerId="ADAL" clId="{CF98E5AC-D6AF-419A-8B8A-3E931A3EA77E}" dt="2023-03-11T12:37:50.467" v="18620" actId="164"/>
          <ac:picMkLst>
            <pc:docMk/>
            <pc:sldMk cId="2300664615" sldId="266"/>
            <ac:picMk id="8" creationId="{DC092FF1-D6B1-8026-E125-03FE297F5238}"/>
          </ac:picMkLst>
        </pc:picChg>
      </pc:sldChg>
      <pc:sldChg chg="addSp delSp modSp new del mod ord modClrScheme chgLayout">
        <pc:chgData name="Tom-Eitan Melamed" userId="bfef3aeb-aa7d-4a0b-b558-6525bf9b6db5" providerId="ADAL" clId="{CF98E5AC-D6AF-419A-8B8A-3E931A3EA77E}" dt="2023-03-12T00:28:04.761" v="42571" actId="47"/>
        <pc:sldMkLst>
          <pc:docMk/>
          <pc:sldMk cId="27587418" sldId="267"/>
        </pc:sldMkLst>
        <pc:spChg chg="mod">
          <ac:chgData name="Tom-Eitan Melamed" userId="bfef3aeb-aa7d-4a0b-b558-6525bf9b6db5" providerId="ADAL" clId="{CF98E5AC-D6AF-419A-8B8A-3E931A3EA77E}" dt="2023-03-04T08:57:44.839" v="274"/>
          <ac:spMkLst>
            <pc:docMk/>
            <pc:sldMk cId="27587418" sldId="267"/>
            <ac:spMk id="2" creationId="{1AD90D84-434C-DF8E-AB12-FCBB5A7573D5}"/>
          </ac:spMkLst>
        </pc:spChg>
        <pc:spChg chg="mod ord">
          <ac:chgData name="Tom-Eitan Melamed" userId="bfef3aeb-aa7d-4a0b-b558-6525bf9b6db5" providerId="ADAL" clId="{CF98E5AC-D6AF-419A-8B8A-3E931A3EA77E}" dt="2023-03-04T09:46:26.054" v="3283" actId="700"/>
          <ac:spMkLst>
            <pc:docMk/>
            <pc:sldMk cId="27587418" sldId="267"/>
            <ac:spMk id="3" creationId="{E50E1A5B-A589-72AE-92D2-EB0CF7F8F40A}"/>
          </ac:spMkLst>
        </pc:spChg>
        <pc:spChg chg="mod">
          <ac:chgData name="Tom-Eitan Melamed" userId="bfef3aeb-aa7d-4a0b-b558-6525bf9b6db5" providerId="ADAL" clId="{CF98E5AC-D6AF-419A-8B8A-3E931A3EA77E}" dt="2023-03-04T09:46:29.913" v="3284" actId="21"/>
          <ac:spMkLst>
            <pc:docMk/>
            <pc:sldMk cId="27587418" sldId="267"/>
            <ac:spMk id="7" creationId="{590EDB4A-80BD-EA87-3DF0-D7303370F7D2}"/>
          </ac:spMkLst>
        </pc:spChg>
        <pc:spChg chg="add del mod ord">
          <ac:chgData name="Tom-Eitan Melamed" userId="bfef3aeb-aa7d-4a0b-b558-6525bf9b6db5" providerId="ADAL" clId="{CF98E5AC-D6AF-419A-8B8A-3E931A3EA77E}" dt="2023-03-04T09:45:28.107" v="3277" actId="700"/>
          <ac:spMkLst>
            <pc:docMk/>
            <pc:sldMk cId="27587418" sldId="267"/>
            <ac:spMk id="9" creationId="{E5893B96-1895-F43F-6CCA-5680F41CFA08}"/>
          </ac:spMkLst>
        </pc:spChg>
        <pc:spChg chg="add del mod ord">
          <ac:chgData name="Tom-Eitan Melamed" userId="bfef3aeb-aa7d-4a0b-b558-6525bf9b6db5" providerId="ADAL" clId="{CF98E5AC-D6AF-419A-8B8A-3E931A3EA77E}" dt="2023-03-04T09:45:28.107" v="3277" actId="700"/>
          <ac:spMkLst>
            <pc:docMk/>
            <pc:sldMk cId="27587418" sldId="267"/>
            <ac:spMk id="10" creationId="{4F5CD696-CFAF-12CD-74D8-D98E5172AD5A}"/>
          </ac:spMkLst>
        </pc:spChg>
        <pc:spChg chg="add del mod">
          <ac:chgData name="Tom-Eitan Melamed" userId="bfef3aeb-aa7d-4a0b-b558-6525bf9b6db5" providerId="ADAL" clId="{CF98E5AC-D6AF-419A-8B8A-3E931A3EA77E}" dt="2023-03-04T09:46:21.661" v="3282"/>
          <ac:spMkLst>
            <pc:docMk/>
            <pc:sldMk cId="27587418" sldId="267"/>
            <ac:spMk id="11" creationId="{19582D53-A7F8-6EF2-DCED-C9E06B13C8EF}"/>
          </ac:spMkLst>
        </pc:spChg>
        <pc:spChg chg="add del mod ord">
          <ac:chgData name="Tom-Eitan Melamed" userId="bfef3aeb-aa7d-4a0b-b558-6525bf9b6db5" providerId="ADAL" clId="{CF98E5AC-D6AF-419A-8B8A-3E931A3EA77E}" dt="2023-03-04T09:46:26.054" v="3283" actId="700"/>
          <ac:spMkLst>
            <pc:docMk/>
            <pc:sldMk cId="27587418" sldId="267"/>
            <ac:spMk id="12" creationId="{B7310842-C41B-0E7C-F7A9-FC3DF7BF3E62}"/>
          </ac:spMkLst>
        </pc:spChg>
        <pc:spChg chg="add mod ord">
          <ac:chgData name="Tom-Eitan Melamed" userId="bfef3aeb-aa7d-4a0b-b558-6525bf9b6db5" providerId="ADAL" clId="{CF98E5AC-D6AF-419A-8B8A-3E931A3EA77E}" dt="2023-03-12T00:27:27.908" v="42568" actId="20577"/>
          <ac:spMkLst>
            <pc:docMk/>
            <pc:sldMk cId="27587418" sldId="267"/>
            <ac:spMk id="13" creationId="{2D024DC9-933D-2CF0-6627-5823EDC600A0}"/>
          </ac:spMkLst>
        </pc:spChg>
        <pc:spChg chg="add mod ord">
          <ac:chgData name="Tom-Eitan Melamed" userId="bfef3aeb-aa7d-4a0b-b558-6525bf9b6db5" providerId="ADAL" clId="{CF98E5AC-D6AF-419A-8B8A-3E931A3EA77E}" dt="2023-03-04T09:46:26.054" v="3283" actId="700"/>
          <ac:spMkLst>
            <pc:docMk/>
            <pc:sldMk cId="27587418" sldId="267"/>
            <ac:spMk id="14" creationId="{CABD1F2B-BA07-4EB0-C63E-F846B49DAC13}"/>
          </ac:spMkLst>
        </pc:spChg>
        <pc:picChg chg="del">
          <ac:chgData name="Tom-Eitan Melamed" userId="bfef3aeb-aa7d-4a0b-b558-6525bf9b6db5" providerId="ADAL" clId="{CF98E5AC-D6AF-419A-8B8A-3E931A3EA77E}" dt="2023-03-12T00:27:44.588" v="42570" actId="478"/>
          <ac:picMkLst>
            <pc:docMk/>
            <pc:sldMk cId="27587418" sldId="267"/>
            <ac:picMk id="2" creationId="{5BC3E138-83CE-66B4-8FAC-6552B67B51A9}"/>
          </ac:picMkLst>
        </pc:picChg>
        <pc:picChg chg="add del mod">
          <ac:chgData name="Tom-Eitan Melamed" userId="bfef3aeb-aa7d-4a0b-b558-6525bf9b6db5" providerId="ADAL" clId="{CF98E5AC-D6AF-419A-8B8A-3E931A3EA77E}" dt="2023-03-04T09:00:31.054" v="310" actId="478"/>
          <ac:picMkLst>
            <pc:docMk/>
            <pc:sldMk cId="27587418" sldId="267"/>
            <ac:picMk id="4" creationId="{DD00ACC2-20CB-438C-EDC9-9A4B5357BB03}"/>
          </ac:picMkLst>
        </pc:picChg>
        <pc:picChg chg="add del mod">
          <ac:chgData name="Tom-Eitan Melamed" userId="bfef3aeb-aa7d-4a0b-b558-6525bf9b6db5" providerId="ADAL" clId="{CF98E5AC-D6AF-419A-8B8A-3E931A3EA77E}" dt="2023-03-04T09:00:31.054" v="310" actId="478"/>
          <ac:picMkLst>
            <pc:docMk/>
            <pc:sldMk cId="27587418" sldId="267"/>
            <ac:picMk id="5" creationId="{303485F4-5BC2-9389-2CE7-30B2232EFC63}"/>
          </ac:picMkLst>
        </pc:picChg>
        <pc:picChg chg="add mod">
          <ac:chgData name="Tom-Eitan Melamed" userId="bfef3aeb-aa7d-4a0b-b558-6525bf9b6db5" providerId="ADAL" clId="{CF98E5AC-D6AF-419A-8B8A-3E931A3EA77E}" dt="2023-03-04T09:00:31.397" v="311"/>
          <ac:picMkLst>
            <pc:docMk/>
            <pc:sldMk cId="27587418" sldId="267"/>
            <ac:picMk id="6" creationId="{74F0C6F2-FF42-E7ED-9C7D-62E69FF6F07E}"/>
          </ac:picMkLst>
        </pc:picChg>
        <pc:picChg chg="add mod">
          <ac:chgData name="Tom-Eitan Melamed" userId="bfef3aeb-aa7d-4a0b-b558-6525bf9b6db5" providerId="ADAL" clId="{CF98E5AC-D6AF-419A-8B8A-3E931A3EA77E}" dt="2023-03-04T09:00:31.397" v="311"/>
          <ac:picMkLst>
            <pc:docMk/>
            <pc:sldMk cId="27587418" sldId="267"/>
            <ac:picMk id="8" creationId="{F752A110-A794-2221-57E5-481A9118C956}"/>
          </ac:picMkLst>
        </pc:picChg>
      </pc:sldChg>
      <pc:sldChg chg="addSp delSp modSp add mod modClrScheme chgLayout modNotesTx">
        <pc:chgData name="Tom-Eitan Melamed" userId="bfef3aeb-aa7d-4a0b-b558-6525bf9b6db5" providerId="ADAL" clId="{CF98E5AC-D6AF-419A-8B8A-3E931A3EA77E}" dt="2023-03-12T02:04:42.299" v="46320" actId="20577"/>
        <pc:sldMkLst>
          <pc:docMk/>
          <pc:sldMk cId="2736599763" sldId="268"/>
        </pc:sldMkLst>
        <pc:spChg chg="add mod ord">
          <ac:chgData name="Tom-Eitan Melamed" userId="bfef3aeb-aa7d-4a0b-b558-6525bf9b6db5" providerId="ADAL" clId="{CF98E5AC-D6AF-419A-8B8A-3E931A3EA77E}" dt="2023-03-11T13:56:32.661" v="22285" actId="166"/>
          <ac:spMkLst>
            <pc:docMk/>
            <pc:sldMk cId="2736599763" sldId="268"/>
            <ac:spMk id="2" creationId="{0414EAC2-26A5-D9AC-D3A7-0DB677F2A902}"/>
          </ac:spMkLst>
        </pc:spChg>
        <pc:spChg chg="mod ord">
          <ac:chgData name="Tom-Eitan Melamed" userId="bfef3aeb-aa7d-4a0b-b558-6525bf9b6db5" providerId="ADAL" clId="{CF98E5AC-D6AF-419A-8B8A-3E931A3EA77E}" dt="2023-03-04T09:46:26.054" v="3283" actId="700"/>
          <ac:spMkLst>
            <pc:docMk/>
            <pc:sldMk cId="2736599763" sldId="268"/>
            <ac:spMk id="3" creationId="{E50E1A5B-A589-72AE-92D2-EB0CF7F8F40A}"/>
          </ac:spMkLst>
        </pc:spChg>
        <pc:spChg chg="mod">
          <ac:chgData name="Tom-Eitan Melamed" userId="bfef3aeb-aa7d-4a0b-b558-6525bf9b6db5" providerId="ADAL" clId="{CF98E5AC-D6AF-419A-8B8A-3E931A3EA77E}" dt="2023-03-11T13:40:12.366" v="21662"/>
          <ac:spMkLst>
            <pc:docMk/>
            <pc:sldMk cId="2736599763" sldId="268"/>
            <ac:spMk id="6" creationId="{36ED950A-3A3E-C549-5F60-B1754D0B0A9E}"/>
          </ac:spMkLst>
        </pc:spChg>
        <pc:spChg chg="add del mod ord">
          <ac:chgData name="Tom-Eitan Melamed" userId="bfef3aeb-aa7d-4a0b-b558-6525bf9b6db5" providerId="ADAL" clId="{CF98E5AC-D6AF-419A-8B8A-3E931A3EA77E}" dt="2023-03-04T09:45:28.107" v="3277" actId="700"/>
          <ac:spMkLst>
            <pc:docMk/>
            <pc:sldMk cId="2736599763" sldId="268"/>
            <ac:spMk id="8" creationId="{95DB1117-367E-1212-11B3-6DFF32FA4348}"/>
          </ac:spMkLst>
        </pc:spChg>
        <pc:spChg chg="del mod">
          <ac:chgData name="Tom-Eitan Melamed" userId="bfef3aeb-aa7d-4a0b-b558-6525bf9b6db5" providerId="ADAL" clId="{CF98E5AC-D6AF-419A-8B8A-3E931A3EA77E}" dt="2023-03-04T09:46:54.048" v="3291" actId="478"/>
          <ac:spMkLst>
            <pc:docMk/>
            <pc:sldMk cId="2736599763" sldId="268"/>
            <ac:spMk id="9" creationId="{5A8AC2B7-E0A6-E35D-51DA-9CCF3FE3DE29}"/>
          </ac:spMkLst>
        </pc:spChg>
        <pc:spChg chg="add del mod ord">
          <ac:chgData name="Tom-Eitan Melamed" userId="bfef3aeb-aa7d-4a0b-b558-6525bf9b6db5" providerId="ADAL" clId="{CF98E5AC-D6AF-419A-8B8A-3E931A3EA77E}" dt="2023-03-04T09:45:28.107" v="3277" actId="700"/>
          <ac:spMkLst>
            <pc:docMk/>
            <pc:sldMk cId="2736599763" sldId="268"/>
            <ac:spMk id="10" creationId="{98D6BC99-BCC9-B813-9B0E-AA68FCD12840}"/>
          </ac:spMkLst>
        </pc:spChg>
        <pc:spChg chg="add del mod">
          <ac:chgData name="Tom-Eitan Melamed" userId="bfef3aeb-aa7d-4a0b-b558-6525bf9b6db5" providerId="ADAL" clId="{CF98E5AC-D6AF-419A-8B8A-3E931A3EA77E}" dt="2023-03-04T09:46:21.661" v="3282"/>
          <ac:spMkLst>
            <pc:docMk/>
            <pc:sldMk cId="2736599763" sldId="268"/>
            <ac:spMk id="11" creationId="{D74EF1D0-91CD-F62F-644F-DBC433A0A35D}"/>
          </ac:spMkLst>
        </pc:spChg>
        <pc:spChg chg="add del mod ord">
          <ac:chgData name="Tom-Eitan Melamed" userId="bfef3aeb-aa7d-4a0b-b558-6525bf9b6db5" providerId="ADAL" clId="{CF98E5AC-D6AF-419A-8B8A-3E931A3EA77E}" dt="2023-03-04T09:46:26.054" v="3283" actId="700"/>
          <ac:spMkLst>
            <pc:docMk/>
            <pc:sldMk cId="2736599763" sldId="268"/>
            <ac:spMk id="12" creationId="{4DB7D7B6-7BEC-71E0-2179-E7FDCF631A8F}"/>
          </ac:spMkLst>
        </pc:spChg>
        <pc:spChg chg="add mod ord">
          <ac:chgData name="Tom-Eitan Melamed" userId="bfef3aeb-aa7d-4a0b-b558-6525bf9b6db5" providerId="ADAL" clId="{CF98E5AC-D6AF-419A-8B8A-3E931A3EA77E}" dt="2023-03-04T11:27:10.912" v="6156" actId="20577"/>
          <ac:spMkLst>
            <pc:docMk/>
            <pc:sldMk cId="2736599763" sldId="268"/>
            <ac:spMk id="13" creationId="{43BC66C4-9891-83A2-EB4A-EBFA513F1D1F}"/>
          </ac:spMkLst>
        </pc:spChg>
        <pc:spChg chg="add del mod ord">
          <ac:chgData name="Tom-Eitan Melamed" userId="bfef3aeb-aa7d-4a0b-b558-6525bf9b6db5" providerId="ADAL" clId="{CF98E5AC-D6AF-419A-8B8A-3E931A3EA77E}" dt="2023-03-04T11:28:36.130" v="6159"/>
          <ac:spMkLst>
            <pc:docMk/>
            <pc:sldMk cId="2736599763" sldId="268"/>
            <ac:spMk id="14" creationId="{A92615BB-63FF-54D7-C81C-E0C766F726CA}"/>
          </ac:spMkLst>
        </pc:spChg>
        <pc:spChg chg="add del mod">
          <ac:chgData name="Tom-Eitan Melamed" userId="bfef3aeb-aa7d-4a0b-b558-6525bf9b6db5" providerId="ADAL" clId="{CF98E5AC-D6AF-419A-8B8A-3E931A3EA77E}" dt="2023-03-04T12:17:25.661" v="6164"/>
          <ac:spMkLst>
            <pc:docMk/>
            <pc:sldMk cId="2736599763" sldId="268"/>
            <ac:spMk id="20" creationId="{032766A8-E2D1-7B51-E621-81DF8E1C70D6}"/>
          </ac:spMkLst>
        </pc:spChg>
        <pc:grpChg chg="add del mod">
          <ac:chgData name="Tom-Eitan Melamed" userId="bfef3aeb-aa7d-4a0b-b558-6525bf9b6db5" providerId="ADAL" clId="{CF98E5AC-D6AF-419A-8B8A-3E931A3EA77E}" dt="2023-03-11T13:40:59.145" v="21677" actId="478"/>
          <ac:grpSpMkLst>
            <pc:docMk/>
            <pc:sldMk cId="2736599763" sldId="268"/>
            <ac:grpSpMk id="4" creationId="{E289CCB7-479D-3D31-76A8-EBF2BB21B56E}"/>
          </ac:grpSpMkLst>
        </pc:grpChg>
        <pc:picChg chg="del">
          <ac:chgData name="Tom-Eitan Melamed" userId="bfef3aeb-aa7d-4a0b-b558-6525bf9b6db5" providerId="ADAL" clId="{CF98E5AC-D6AF-419A-8B8A-3E931A3EA77E}" dt="2023-03-04T09:00:35.185" v="312" actId="478"/>
          <ac:picMkLst>
            <pc:docMk/>
            <pc:sldMk cId="2736599763" sldId="268"/>
            <ac:picMk id="4" creationId="{DD00ACC2-20CB-438C-EDC9-9A4B5357BB03}"/>
          </ac:picMkLst>
        </pc:picChg>
        <pc:picChg chg="del">
          <ac:chgData name="Tom-Eitan Melamed" userId="bfef3aeb-aa7d-4a0b-b558-6525bf9b6db5" providerId="ADAL" clId="{CF98E5AC-D6AF-419A-8B8A-3E931A3EA77E}" dt="2023-03-04T09:00:35.185" v="312" actId="478"/>
          <ac:picMkLst>
            <pc:docMk/>
            <pc:sldMk cId="2736599763" sldId="268"/>
            <ac:picMk id="5" creationId="{303485F4-5BC2-9389-2CE7-30B2232EFC63}"/>
          </ac:picMkLst>
        </pc:picChg>
        <pc:picChg chg="mod">
          <ac:chgData name="Tom-Eitan Melamed" userId="bfef3aeb-aa7d-4a0b-b558-6525bf9b6db5" providerId="ADAL" clId="{CF98E5AC-D6AF-419A-8B8A-3E931A3EA77E}" dt="2023-03-11T13:40:12.366" v="21662"/>
          <ac:picMkLst>
            <pc:docMk/>
            <pc:sldMk cId="2736599763" sldId="268"/>
            <ac:picMk id="5" creationId="{B2F8C6F2-9941-5FB1-4406-BBB38CC573B0}"/>
          </ac:picMkLst>
        </pc:picChg>
        <pc:picChg chg="add del mod">
          <ac:chgData name="Tom-Eitan Melamed" userId="bfef3aeb-aa7d-4a0b-b558-6525bf9b6db5" providerId="ADAL" clId="{CF98E5AC-D6AF-419A-8B8A-3E931A3EA77E}" dt="2023-03-07T20:30:31.573" v="10298" actId="478"/>
          <ac:picMkLst>
            <pc:docMk/>
            <pc:sldMk cId="2736599763" sldId="268"/>
            <ac:picMk id="6" creationId="{22034A83-5322-5A8D-1B90-5A9492C03066}"/>
          </ac:picMkLst>
        </pc:picChg>
        <pc:picChg chg="add del mod">
          <ac:chgData name="Tom-Eitan Melamed" userId="bfef3aeb-aa7d-4a0b-b558-6525bf9b6db5" providerId="ADAL" clId="{CF98E5AC-D6AF-419A-8B8A-3E931A3EA77E}" dt="2023-03-07T20:30:16.787" v="10295" actId="478"/>
          <ac:picMkLst>
            <pc:docMk/>
            <pc:sldMk cId="2736599763" sldId="268"/>
            <ac:picMk id="7" creationId="{9E488B01-04E8-7255-6680-B7DCFD56BD28}"/>
          </ac:picMkLst>
        </pc:picChg>
        <pc:picChg chg="add mod">
          <ac:chgData name="Tom-Eitan Melamed" userId="bfef3aeb-aa7d-4a0b-b558-6525bf9b6db5" providerId="ADAL" clId="{CF98E5AC-D6AF-419A-8B8A-3E931A3EA77E}" dt="2023-03-11T13:56:28.023" v="22283" actId="1076"/>
          <ac:picMkLst>
            <pc:docMk/>
            <pc:sldMk cId="2736599763" sldId="268"/>
            <ac:picMk id="8" creationId="{DB458412-0018-F98A-2C55-F29DDDF69A45}"/>
          </ac:picMkLst>
        </pc:picChg>
        <pc:picChg chg="add del mod ord">
          <ac:chgData name="Tom-Eitan Melamed" userId="bfef3aeb-aa7d-4a0b-b558-6525bf9b6db5" providerId="ADAL" clId="{CF98E5AC-D6AF-419A-8B8A-3E931A3EA77E}" dt="2023-03-11T13:59:15.576" v="22306" actId="478"/>
          <ac:picMkLst>
            <pc:docMk/>
            <pc:sldMk cId="2736599763" sldId="268"/>
            <ac:picMk id="10" creationId="{DF16C211-C665-D233-DE7A-420BB723A129}"/>
          </ac:picMkLst>
        </pc:picChg>
        <pc:picChg chg="del">
          <ac:chgData name="Tom-Eitan Melamed" userId="bfef3aeb-aa7d-4a0b-b558-6525bf9b6db5" providerId="ADAL" clId="{CF98E5AC-D6AF-419A-8B8A-3E931A3EA77E}" dt="2023-03-04T13:20:04.651" v="7396" actId="478"/>
          <ac:picMkLst>
            <pc:docMk/>
            <pc:sldMk cId="2736599763" sldId="268"/>
            <ac:picMk id="12" creationId="{F1701582-6A44-EA24-07A2-E367C650A336}"/>
          </ac:picMkLst>
        </pc:picChg>
        <pc:picChg chg="add del mod">
          <ac:chgData name="Tom-Eitan Melamed" userId="bfef3aeb-aa7d-4a0b-b558-6525bf9b6db5" providerId="ADAL" clId="{CF98E5AC-D6AF-419A-8B8A-3E931A3EA77E}" dt="2023-03-04T11:27:23.554" v="6158"/>
          <ac:picMkLst>
            <pc:docMk/>
            <pc:sldMk cId="2736599763" sldId="268"/>
            <ac:picMk id="16" creationId="{9FD5E45C-B7C0-66F9-D200-293B9C6016B2}"/>
          </ac:picMkLst>
        </pc:picChg>
        <pc:picChg chg="add del mod">
          <ac:chgData name="Tom-Eitan Melamed" userId="bfef3aeb-aa7d-4a0b-b558-6525bf9b6db5" providerId="ADAL" clId="{CF98E5AC-D6AF-419A-8B8A-3E931A3EA77E}" dt="2023-03-04T12:17:18.878" v="6163" actId="478"/>
          <ac:picMkLst>
            <pc:docMk/>
            <pc:sldMk cId="2736599763" sldId="268"/>
            <ac:picMk id="18" creationId="{8CAD65D3-A05E-8C9E-2F87-CF3B05A9FFC4}"/>
          </ac:picMkLst>
        </pc:picChg>
        <pc:picChg chg="add mod">
          <ac:chgData name="Tom-Eitan Melamed" userId="bfef3aeb-aa7d-4a0b-b558-6525bf9b6db5" providerId="ADAL" clId="{CF98E5AC-D6AF-419A-8B8A-3E931A3EA77E}" dt="2023-03-04T12:21:09.466" v="6172" actId="1076"/>
          <ac:picMkLst>
            <pc:docMk/>
            <pc:sldMk cId="2736599763" sldId="268"/>
            <ac:picMk id="22" creationId="{2EA22CE3-2F89-FCB0-0AB6-09F0DCEAA546}"/>
          </ac:picMkLst>
        </pc:picChg>
        <pc:picChg chg="add del mod">
          <ac:chgData name="Tom-Eitan Melamed" userId="bfef3aeb-aa7d-4a0b-b558-6525bf9b6db5" providerId="ADAL" clId="{CF98E5AC-D6AF-419A-8B8A-3E931A3EA77E}" dt="2023-03-11T13:56:29.824" v="22284" actId="478"/>
          <ac:picMkLst>
            <pc:docMk/>
            <pc:sldMk cId="2736599763" sldId="268"/>
            <ac:picMk id="24" creationId="{11BFCBA6-C857-EB79-89EA-293E88D67F35}"/>
          </ac:picMkLst>
        </pc:picChg>
      </pc:sldChg>
      <pc:sldChg chg="addSp delSp modSp add mod modClrScheme chgLayout modNotesTx">
        <pc:chgData name="Tom-Eitan Melamed" userId="bfef3aeb-aa7d-4a0b-b558-6525bf9b6db5" providerId="ADAL" clId="{CF98E5AC-D6AF-419A-8B8A-3E931A3EA77E}" dt="2023-03-12T02:06:20.994" v="46361" actId="20577"/>
        <pc:sldMkLst>
          <pc:docMk/>
          <pc:sldMk cId="1327504179" sldId="269"/>
        </pc:sldMkLst>
        <pc:spChg chg="add del mod ord">
          <ac:chgData name="Tom-Eitan Melamed" userId="bfef3aeb-aa7d-4a0b-b558-6525bf9b6db5" providerId="ADAL" clId="{CF98E5AC-D6AF-419A-8B8A-3E931A3EA77E}" dt="2023-03-04T09:45:28.107" v="3277" actId="700"/>
          <ac:spMkLst>
            <pc:docMk/>
            <pc:sldMk cId="1327504179" sldId="269"/>
            <ac:spMk id="2" creationId="{0B4DFFAB-17C1-5BB4-9DBD-55D34C18AE1D}"/>
          </ac:spMkLst>
        </pc:spChg>
        <pc:spChg chg="mod ord">
          <ac:chgData name="Tom-Eitan Melamed" userId="bfef3aeb-aa7d-4a0b-b558-6525bf9b6db5" providerId="ADAL" clId="{CF98E5AC-D6AF-419A-8B8A-3E931A3EA77E}" dt="2023-03-04T09:46:26.054" v="3283" actId="700"/>
          <ac:spMkLst>
            <pc:docMk/>
            <pc:sldMk cId="1327504179" sldId="269"/>
            <ac:spMk id="3" creationId="{E50E1A5B-A589-72AE-92D2-EB0CF7F8F40A}"/>
          </ac:spMkLst>
        </pc:spChg>
        <pc:spChg chg="add del mod ord">
          <ac:chgData name="Tom-Eitan Melamed" userId="bfef3aeb-aa7d-4a0b-b558-6525bf9b6db5" providerId="ADAL" clId="{CF98E5AC-D6AF-419A-8B8A-3E931A3EA77E}" dt="2023-03-04T09:45:28.107" v="3277" actId="700"/>
          <ac:spMkLst>
            <pc:docMk/>
            <pc:sldMk cId="1327504179" sldId="269"/>
            <ac:spMk id="4" creationId="{F3D49390-50AE-CC5E-426C-0AA291F17035}"/>
          </ac:spMkLst>
        </pc:spChg>
        <pc:spChg chg="add del mod">
          <ac:chgData name="Tom-Eitan Melamed" userId="bfef3aeb-aa7d-4a0b-b558-6525bf9b6db5" providerId="ADAL" clId="{CF98E5AC-D6AF-419A-8B8A-3E931A3EA77E}" dt="2023-03-04T09:46:21.661" v="3282"/>
          <ac:spMkLst>
            <pc:docMk/>
            <pc:sldMk cId="1327504179" sldId="269"/>
            <ac:spMk id="5" creationId="{73D97E8A-46D9-CE9D-09BA-E8C7276907C2}"/>
          </ac:spMkLst>
        </pc:spChg>
        <pc:spChg chg="add del mod ord">
          <ac:chgData name="Tom-Eitan Melamed" userId="bfef3aeb-aa7d-4a0b-b558-6525bf9b6db5" providerId="ADAL" clId="{CF98E5AC-D6AF-419A-8B8A-3E931A3EA77E}" dt="2023-03-04T09:46:26.054" v="3283" actId="700"/>
          <ac:spMkLst>
            <pc:docMk/>
            <pc:sldMk cId="1327504179" sldId="269"/>
            <ac:spMk id="8" creationId="{6F14FFD7-1A34-AABB-B516-20AC93B0E829}"/>
          </ac:spMkLst>
        </pc:spChg>
        <pc:spChg chg="mod">
          <ac:chgData name="Tom-Eitan Melamed" userId="bfef3aeb-aa7d-4a0b-b558-6525bf9b6db5" providerId="ADAL" clId="{CF98E5AC-D6AF-419A-8B8A-3E931A3EA77E}" dt="2023-03-04T09:47:12.265" v="3297" actId="21"/>
          <ac:spMkLst>
            <pc:docMk/>
            <pc:sldMk cId="1327504179" sldId="269"/>
            <ac:spMk id="9" creationId="{5A8AC2B7-E0A6-E35D-51DA-9CCF3FE3DE29}"/>
          </ac:spMkLst>
        </pc:spChg>
        <pc:spChg chg="add mod ord">
          <ac:chgData name="Tom-Eitan Melamed" userId="bfef3aeb-aa7d-4a0b-b558-6525bf9b6db5" providerId="ADAL" clId="{CF98E5AC-D6AF-419A-8B8A-3E931A3EA77E}" dt="2023-03-04T09:47:15.384" v="3301" actId="20577"/>
          <ac:spMkLst>
            <pc:docMk/>
            <pc:sldMk cId="1327504179" sldId="269"/>
            <ac:spMk id="10" creationId="{B2445EA2-1E6B-F76A-60CE-C2C9E3E4BA79}"/>
          </ac:spMkLst>
        </pc:spChg>
        <pc:spChg chg="add mod ord">
          <ac:chgData name="Tom-Eitan Melamed" userId="bfef3aeb-aa7d-4a0b-b558-6525bf9b6db5" providerId="ADAL" clId="{CF98E5AC-D6AF-419A-8B8A-3E931A3EA77E}" dt="2023-03-11T23:48:10.241" v="39233"/>
          <ac:spMkLst>
            <pc:docMk/>
            <pc:sldMk cId="1327504179" sldId="269"/>
            <ac:spMk id="11" creationId="{CCFD8519-8EDB-F0D1-9FF2-69499EFF14ED}"/>
          </ac:spMkLst>
        </pc:spChg>
        <pc:graphicFrameChg chg="add del mod">
          <ac:chgData name="Tom-Eitan Melamed" userId="bfef3aeb-aa7d-4a0b-b558-6525bf9b6db5" providerId="ADAL" clId="{CF98E5AC-D6AF-419A-8B8A-3E931A3EA77E}" dt="2023-03-11T23:47:46.680" v="39224"/>
          <ac:graphicFrameMkLst>
            <pc:docMk/>
            <pc:sldMk cId="1327504179" sldId="269"/>
            <ac:graphicFrameMk id="2" creationId="{CA030580-CF5C-7AE1-1134-97C23F696825}"/>
          </ac:graphicFrameMkLst>
        </pc:graphicFrameChg>
      </pc:sldChg>
      <pc:sldChg chg="del">
        <pc:chgData name="Tom-Eitan Melamed" userId="bfef3aeb-aa7d-4a0b-b558-6525bf9b6db5" providerId="ADAL" clId="{CF98E5AC-D6AF-419A-8B8A-3E931A3EA77E}" dt="2023-03-04T09:01:43.963" v="344" actId="47"/>
        <pc:sldMkLst>
          <pc:docMk/>
          <pc:sldMk cId="1470772170" sldId="270"/>
        </pc:sldMkLst>
      </pc:sldChg>
      <pc:sldChg chg="addSp delSp modSp add mod modClrScheme delAnim modAnim chgLayout modNotesTx">
        <pc:chgData name="Tom-Eitan Melamed" userId="bfef3aeb-aa7d-4a0b-b558-6525bf9b6db5" providerId="ADAL" clId="{CF98E5AC-D6AF-419A-8B8A-3E931A3EA77E}" dt="2023-03-12T02:07:02.571" v="46366" actId="20577"/>
        <pc:sldMkLst>
          <pc:docMk/>
          <pc:sldMk cId="803616737" sldId="271"/>
        </pc:sldMkLst>
        <pc:spChg chg="add del mod ord">
          <ac:chgData name="Tom-Eitan Melamed" userId="bfef3aeb-aa7d-4a0b-b558-6525bf9b6db5" providerId="ADAL" clId="{CF98E5AC-D6AF-419A-8B8A-3E931A3EA77E}" dt="2023-03-04T09:45:28.107" v="3277" actId="700"/>
          <ac:spMkLst>
            <pc:docMk/>
            <pc:sldMk cId="803616737" sldId="271"/>
            <ac:spMk id="2" creationId="{406C89B7-00F2-AAA8-480F-697FD0873EF9}"/>
          </ac:spMkLst>
        </pc:spChg>
        <pc:spChg chg="mod ord">
          <ac:chgData name="Tom-Eitan Melamed" userId="bfef3aeb-aa7d-4a0b-b558-6525bf9b6db5" providerId="ADAL" clId="{CF98E5AC-D6AF-419A-8B8A-3E931A3EA77E}" dt="2023-03-04T10:50:22.060" v="5728"/>
          <ac:spMkLst>
            <pc:docMk/>
            <pc:sldMk cId="803616737" sldId="271"/>
            <ac:spMk id="3" creationId="{E50E1A5B-A589-72AE-92D2-EB0CF7F8F40A}"/>
          </ac:spMkLst>
        </pc:spChg>
        <pc:spChg chg="add del mod ord">
          <ac:chgData name="Tom-Eitan Melamed" userId="bfef3aeb-aa7d-4a0b-b558-6525bf9b6db5" providerId="ADAL" clId="{CF98E5AC-D6AF-419A-8B8A-3E931A3EA77E}" dt="2023-03-04T09:45:28.107" v="3277" actId="700"/>
          <ac:spMkLst>
            <pc:docMk/>
            <pc:sldMk cId="803616737" sldId="271"/>
            <ac:spMk id="4" creationId="{8A879E95-E463-3FE0-0D13-435A135A0853}"/>
          </ac:spMkLst>
        </pc:spChg>
        <pc:spChg chg="add del mod">
          <ac:chgData name="Tom-Eitan Melamed" userId="bfef3aeb-aa7d-4a0b-b558-6525bf9b6db5" providerId="ADAL" clId="{CF98E5AC-D6AF-419A-8B8A-3E931A3EA77E}" dt="2023-03-04T09:46:21.661" v="3282"/>
          <ac:spMkLst>
            <pc:docMk/>
            <pc:sldMk cId="803616737" sldId="271"/>
            <ac:spMk id="5" creationId="{419F77A3-DBB3-8430-7E12-B9D7C9A9DFE0}"/>
          </ac:spMkLst>
        </pc:spChg>
        <pc:spChg chg="add del mod ord">
          <ac:chgData name="Tom-Eitan Melamed" userId="bfef3aeb-aa7d-4a0b-b558-6525bf9b6db5" providerId="ADAL" clId="{CF98E5AC-D6AF-419A-8B8A-3E931A3EA77E}" dt="2023-03-04T09:46:26.054" v="3283" actId="700"/>
          <ac:spMkLst>
            <pc:docMk/>
            <pc:sldMk cId="803616737" sldId="271"/>
            <ac:spMk id="8" creationId="{3445058F-7539-E82B-DF2D-076AC2D76CBD}"/>
          </ac:spMkLst>
        </pc:spChg>
        <pc:spChg chg="del mod">
          <ac:chgData name="Tom-Eitan Melamed" userId="bfef3aeb-aa7d-4a0b-b558-6525bf9b6db5" providerId="ADAL" clId="{CF98E5AC-D6AF-419A-8B8A-3E931A3EA77E}" dt="2023-03-04T09:47:22.774" v="3303" actId="478"/>
          <ac:spMkLst>
            <pc:docMk/>
            <pc:sldMk cId="803616737" sldId="271"/>
            <ac:spMk id="9" creationId="{5A8AC2B7-E0A6-E35D-51DA-9CCF3FE3DE29}"/>
          </ac:spMkLst>
        </pc:spChg>
        <pc:spChg chg="add mod ord">
          <ac:chgData name="Tom-Eitan Melamed" userId="bfef3aeb-aa7d-4a0b-b558-6525bf9b6db5" providerId="ADAL" clId="{CF98E5AC-D6AF-419A-8B8A-3E931A3EA77E}" dt="2023-03-04T11:01:32.696" v="5808" actId="20577"/>
          <ac:spMkLst>
            <pc:docMk/>
            <pc:sldMk cId="803616737" sldId="271"/>
            <ac:spMk id="10" creationId="{CECA41FD-4E4B-CE25-6F30-25023A851786}"/>
          </ac:spMkLst>
        </pc:spChg>
        <pc:spChg chg="add del mod ord">
          <ac:chgData name="Tom-Eitan Melamed" userId="bfef3aeb-aa7d-4a0b-b558-6525bf9b6db5" providerId="ADAL" clId="{CF98E5AC-D6AF-419A-8B8A-3E931A3EA77E}" dt="2023-03-04T10:48:17.729" v="5704"/>
          <ac:spMkLst>
            <pc:docMk/>
            <pc:sldMk cId="803616737" sldId="271"/>
            <ac:spMk id="11" creationId="{2ED21AEB-A442-514B-460C-0C8FDFBB640D}"/>
          </ac:spMkLst>
        </pc:spChg>
        <pc:spChg chg="add del mod">
          <ac:chgData name="Tom-Eitan Melamed" userId="bfef3aeb-aa7d-4a0b-b558-6525bf9b6db5" providerId="ADAL" clId="{CF98E5AC-D6AF-419A-8B8A-3E931A3EA77E}" dt="2023-03-04T10:50:22.060" v="5728"/>
          <ac:spMkLst>
            <pc:docMk/>
            <pc:sldMk cId="803616737" sldId="271"/>
            <ac:spMk id="16" creationId="{27C05763-F896-71F7-6501-0DD31A6E4273}"/>
          </ac:spMkLst>
        </pc:spChg>
        <pc:spChg chg="add del mod">
          <ac:chgData name="Tom-Eitan Melamed" userId="bfef3aeb-aa7d-4a0b-b558-6525bf9b6db5" providerId="ADAL" clId="{CF98E5AC-D6AF-419A-8B8A-3E931A3EA77E}" dt="2023-03-04T10:50:22.060" v="5728"/>
          <ac:spMkLst>
            <pc:docMk/>
            <pc:sldMk cId="803616737" sldId="271"/>
            <ac:spMk id="17" creationId="{C3E672F7-5FDE-DA0D-EE32-7BA6E1ACAE43}"/>
          </ac:spMkLst>
        </pc:spChg>
        <pc:spChg chg="add del mod">
          <ac:chgData name="Tom-Eitan Melamed" userId="bfef3aeb-aa7d-4a0b-b558-6525bf9b6db5" providerId="ADAL" clId="{CF98E5AC-D6AF-419A-8B8A-3E931A3EA77E}" dt="2023-03-04T10:50:22.060" v="5728"/>
          <ac:spMkLst>
            <pc:docMk/>
            <pc:sldMk cId="803616737" sldId="271"/>
            <ac:spMk id="18" creationId="{9480A5D2-DB11-B47D-A5BE-03B986FB15D8}"/>
          </ac:spMkLst>
        </pc:spChg>
        <pc:spChg chg="add del mod">
          <ac:chgData name="Tom-Eitan Melamed" userId="bfef3aeb-aa7d-4a0b-b558-6525bf9b6db5" providerId="ADAL" clId="{CF98E5AC-D6AF-419A-8B8A-3E931A3EA77E}" dt="2023-03-04T10:58:35.963" v="5771"/>
          <ac:spMkLst>
            <pc:docMk/>
            <pc:sldMk cId="803616737" sldId="271"/>
            <ac:spMk id="34" creationId="{BBCA4E96-DBF9-87FC-86C7-848CD9CCBA9F}"/>
          </ac:spMkLst>
        </pc:spChg>
        <pc:spChg chg="add del mod">
          <ac:chgData name="Tom-Eitan Melamed" userId="bfef3aeb-aa7d-4a0b-b558-6525bf9b6db5" providerId="ADAL" clId="{CF98E5AC-D6AF-419A-8B8A-3E931A3EA77E}" dt="2023-03-04T11:08:35.334" v="5986" actId="478"/>
          <ac:spMkLst>
            <pc:docMk/>
            <pc:sldMk cId="803616737" sldId="271"/>
            <ac:spMk id="54" creationId="{4FE1D682-5FD0-BF5C-874F-5CE98624F528}"/>
          </ac:spMkLst>
        </pc:spChg>
        <pc:spChg chg="add del mod">
          <ac:chgData name="Tom-Eitan Melamed" userId="bfef3aeb-aa7d-4a0b-b558-6525bf9b6db5" providerId="ADAL" clId="{CF98E5AC-D6AF-419A-8B8A-3E931A3EA77E}" dt="2023-03-04T11:08:34.438" v="5985" actId="478"/>
          <ac:spMkLst>
            <pc:docMk/>
            <pc:sldMk cId="803616737" sldId="271"/>
            <ac:spMk id="55" creationId="{8F3C18D0-11D5-B2AB-FBE9-D635FC2F1C70}"/>
          </ac:spMkLst>
        </pc:spChg>
        <pc:spChg chg="add del mod">
          <ac:chgData name="Tom-Eitan Melamed" userId="bfef3aeb-aa7d-4a0b-b558-6525bf9b6db5" providerId="ADAL" clId="{CF98E5AC-D6AF-419A-8B8A-3E931A3EA77E}" dt="2023-03-04T11:08:31.788" v="5981"/>
          <ac:spMkLst>
            <pc:docMk/>
            <pc:sldMk cId="803616737" sldId="271"/>
            <ac:spMk id="70" creationId="{CB0D512B-3DF3-9826-9011-4960ACD6DEBB}"/>
          </ac:spMkLst>
        </pc:spChg>
        <pc:spChg chg="add mod">
          <ac:chgData name="Tom-Eitan Melamed" userId="bfef3aeb-aa7d-4a0b-b558-6525bf9b6db5" providerId="ADAL" clId="{CF98E5AC-D6AF-419A-8B8A-3E931A3EA77E}" dt="2023-03-04T11:17:40.500" v="6132" actId="20577"/>
          <ac:spMkLst>
            <pc:docMk/>
            <pc:sldMk cId="803616737" sldId="271"/>
            <ac:spMk id="73" creationId="{1F2A3FB1-9D99-F202-51A8-448A74B13AC2}"/>
          </ac:spMkLst>
        </pc:spChg>
        <pc:spChg chg="add del mod ord">
          <ac:chgData name="Tom-Eitan Melamed" userId="bfef3aeb-aa7d-4a0b-b558-6525bf9b6db5" providerId="ADAL" clId="{CF98E5AC-D6AF-419A-8B8A-3E931A3EA77E}" dt="2023-03-12T00:46:58.321" v="43803" actId="478"/>
          <ac:spMkLst>
            <pc:docMk/>
            <pc:sldMk cId="803616737" sldId="271"/>
            <ac:spMk id="74" creationId="{72582C0C-A684-DAEE-01D7-EDC149E17C7D}"/>
          </ac:spMkLst>
        </pc:spChg>
        <pc:spChg chg="add del mod">
          <ac:chgData name="Tom-Eitan Melamed" userId="bfef3aeb-aa7d-4a0b-b558-6525bf9b6db5" providerId="ADAL" clId="{CF98E5AC-D6AF-419A-8B8A-3E931A3EA77E}" dt="2023-03-04T12:32:01.585" v="6214"/>
          <ac:spMkLst>
            <pc:docMk/>
            <pc:sldMk cId="803616737" sldId="271"/>
            <ac:spMk id="75" creationId="{D4D05079-5C15-D116-D887-081BF8F7490A}"/>
          </ac:spMkLst>
        </pc:spChg>
        <pc:spChg chg="add del mod">
          <ac:chgData name="Tom-Eitan Melamed" userId="bfef3aeb-aa7d-4a0b-b558-6525bf9b6db5" providerId="ADAL" clId="{CF98E5AC-D6AF-419A-8B8A-3E931A3EA77E}" dt="2023-03-04T12:33:08.634" v="6219" actId="478"/>
          <ac:spMkLst>
            <pc:docMk/>
            <pc:sldMk cId="803616737" sldId="271"/>
            <ac:spMk id="76" creationId="{3EFD836B-1A29-BDDE-83BE-B18B58C41841}"/>
          </ac:spMkLst>
        </pc:spChg>
        <pc:graphicFrameChg chg="add del mod modGraphic">
          <ac:chgData name="Tom-Eitan Melamed" userId="bfef3aeb-aa7d-4a0b-b558-6525bf9b6db5" providerId="ADAL" clId="{CF98E5AC-D6AF-419A-8B8A-3E931A3EA77E}" dt="2023-03-04T10:50:08.715" v="5723" actId="27309"/>
          <ac:graphicFrameMkLst>
            <pc:docMk/>
            <pc:sldMk cId="803616737" sldId="271"/>
            <ac:graphicFrameMk id="15" creationId="{70BD66C9-9DA9-30CE-6FF0-A86B21A28BB0}"/>
          </ac:graphicFrameMkLst>
        </pc:graphicFrameChg>
        <pc:picChg chg="add del mod">
          <ac:chgData name="Tom-Eitan Melamed" userId="bfef3aeb-aa7d-4a0b-b558-6525bf9b6db5" providerId="ADAL" clId="{CF98E5AC-D6AF-419A-8B8A-3E931A3EA77E}" dt="2023-03-04T10:58:29.513" v="5770" actId="478"/>
          <ac:picMkLst>
            <pc:docMk/>
            <pc:sldMk cId="803616737" sldId="271"/>
            <ac:picMk id="13" creationId="{84463CE8-ADF2-CCCA-AD8D-DBC272A741EC}"/>
          </ac:picMkLst>
        </pc:picChg>
        <pc:picChg chg="add mod ord modCrop">
          <ac:chgData name="Tom-Eitan Melamed" userId="bfef3aeb-aa7d-4a0b-b558-6525bf9b6db5" providerId="ADAL" clId="{CF98E5AC-D6AF-419A-8B8A-3E931A3EA77E}" dt="2023-03-04T12:29:35.597" v="6193" actId="732"/>
          <ac:picMkLst>
            <pc:docMk/>
            <pc:sldMk cId="803616737" sldId="271"/>
            <ac:picMk id="35" creationId="{9FA74CE4-74DA-7CF9-4D53-B6B04721A633}"/>
          </ac:picMkLst>
        </pc:picChg>
        <pc:cxnChg chg="add del mod">
          <ac:chgData name="Tom-Eitan Melamed" userId="bfef3aeb-aa7d-4a0b-b558-6525bf9b6db5" providerId="ADAL" clId="{CF98E5AC-D6AF-419A-8B8A-3E931A3EA77E}" dt="2023-03-04T10:54:47.528" v="5765" actId="478"/>
          <ac:cxnSpMkLst>
            <pc:docMk/>
            <pc:sldMk cId="803616737" sldId="271"/>
            <ac:cxnSpMk id="20" creationId="{A3A6D8EA-C2D1-F2D3-8BA7-A95E4D47AD11}"/>
          </ac:cxnSpMkLst>
        </pc:cxnChg>
        <pc:cxnChg chg="add del mod">
          <ac:chgData name="Tom-Eitan Melamed" userId="bfef3aeb-aa7d-4a0b-b558-6525bf9b6db5" providerId="ADAL" clId="{CF98E5AC-D6AF-419A-8B8A-3E931A3EA77E}" dt="2023-03-04T10:54:48.169" v="5766" actId="478"/>
          <ac:cxnSpMkLst>
            <pc:docMk/>
            <pc:sldMk cId="803616737" sldId="271"/>
            <ac:cxnSpMk id="22" creationId="{83382B76-F1FE-9A83-5341-D913BB640BD3}"/>
          </ac:cxnSpMkLst>
        </pc:cxnChg>
        <pc:cxnChg chg="add del mod">
          <ac:chgData name="Tom-Eitan Melamed" userId="bfef3aeb-aa7d-4a0b-b558-6525bf9b6db5" providerId="ADAL" clId="{CF98E5AC-D6AF-419A-8B8A-3E931A3EA77E}" dt="2023-03-04T10:54:17.870" v="5755" actId="478"/>
          <ac:cxnSpMkLst>
            <pc:docMk/>
            <pc:sldMk cId="803616737" sldId="271"/>
            <ac:cxnSpMk id="25" creationId="{7878C2DF-76C1-A9E9-4420-D65B9B7CA09B}"/>
          </ac:cxnSpMkLst>
        </pc:cxnChg>
        <pc:cxnChg chg="add mod">
          <ac:chgData name="Tom-Eitan Melamed" userId="bfef3aeb-aa7d-4a0b-b558-6525bf9b6db5" providerId="ADAL" clId="{CF98E5AC-D6AF-419A-8B8A-3E931A3EA77E}" dt="2023-03-04T11:06:27.517" v="5917" actId="14100"/>
          <ac:cxnSpMkLst>
            <pc:docMk/>
            <pc:sldMk cId="803616737" sldId="271"/>
            <ac:cxnSpMk id="28" creationId="{080494FA-D07F-2EB7-EBB8-0318D00878FE}"/>
          </ac:cxnSpMkLst>
        </pc:cxnChg>
        <pc:cxnChg chg="add mod">
          <ac:chgData name="Tom-Eitan Melamed" userId="bfef3aeb-aa7d-4a0b-b558-6525bf9b6db5" providerId="ADAL" clId="{CF98E5AC-D6AF-419A-8B8A-3E931A3EA77E}" dt="2023-03-04T10:59:47.249" v="5780" actId="14100"/>
          <ac:cxnSpMkLst>
            <pc:docMk/>
            <pc:sldMk cId="803616737" sldId="271"/>
            <ac:cxnSpMk id="32" creationId="{A6ECE51C-A6F0-891C-E152-863F73BF1FD7}"/>
          </ac:cxnSpMkLst>
        </pc:cxnChg>
        <pc:cxnChg chg="add mod">
          <ac:chgData name="Tom-Eitan Melamed" userId="bfef3aeb-aa7d-4a0b-b558-6525bf9b6db5" providerId="ADAL" clId="{CF98E5AC-D6AF-419A-8B8A-3E931A3EA77E}" dt="2023-03-04T11:06:30.374" v="5918" actId="14100"/>
          <ac:cxnSpMkLst>
            <pc:docMk/>
            <pc:sldMk cId="803616737" sldId="271"/>
            <ac:cxnSpMk id="38" creationId="{141C9FB5-DFD1-79CF-1110-3DB95521E41C}"/>
          </ac:cxnSpMkLst>
        </pc:cxnChg>
        <pc:cxnChg chg="add mod">
          <ac:chgData name="Tom-Eitan Melamed" userId="bfef3aeb-aa7d-4a0b-b558-6525bf9b6db5" providerId="ADAL" clId="{CF98E5AC-D6AF-419A-8B8A-3E931A3EA77E}" dt="2023-03-04T11:05:59.518" v="5910" actId="14100"/>
          <ac:cxnSpMkLst>
            <pc:docMk/>
            <pc:sldMk cId="803616737" sldId="271"/>
            <ac:cxnSpMk id="39" creationId="{D10873BF-D490-D324-5BEA-295D38F44292}"/>
          </ac:cxnSpMkLst>
        </pc:cxnChg>
        <pc:cxnChg chg="add mod">
          <ac:chgData name="Tom-Eitan Melamed" userId="bfef3aeb-aa7d-4a0b-b558-6525bf9b6db5" providerId="ADAL" clId="{CF98E5AC-D6AF-419A-8B8A-3E931A3EA77E}" dt="2023-03-04T11:06:32.550" v="5919" actId="14100"/>
          <ac:cxnSpMkLst>
            <pc:docMk/>
            <pc:sldMk cId="803616737" sldId="271"/>
            <ac:cxnSpMk id="45" creationId="{4EAAC21D-85E9-3D94-B05D-3B27251185A2}"/>
          </ac:cxnSpMkLst>
        </pc:cxnChg>
        <pc:cxnChg chg="add del mod">
          <ac:chgData name="Tom-Eitan Melamed" userId="bfef3aeb-aa7d-4a0b-b558-6525bf9b6db5" providerId="ADAL" clId="{CF98E5AC-D6AF-419A-8B8A-3E931A3EA77E}" dt="2023-03-04T11:05:04.543" v="5895" actId="478"/>
          <ac:cxnSpMkLst>
            <pc:docMk/>
            <pc:sldMk cId="803616737" sldId="271"/>
            <ac:cxnSpMk id="46" creationId="{1B1E30E1-683A-9D50-A451-448BBB4BAC45}"/>
          </ac:cxnSpMkLst>
        </pc:cxnChg>
        <pc:cxnChg chg="add mod">
          <ac:chgData name="Tom-Eitan Melamed" userId="bfef3aeb-aa7d-4a0b-b558-6525bf9b6db5" providerId="ADAL" clId="{CF98E5AC-D6AF-419A-8B8A-3E931A3EA77E}" dt="2023-03-04T11:08:55.004" v="5988" actId="14100"/>
          <ac:cxnSpMkLst>
            <pc:docMk/>
            <pc:sldMk cId="803616737" sldId="271"/>
            <ac:cxnSpMk id="58" creationId="{76BDB613-ACA8-DC69-72BF-4C2441BF0F0C}"/>
          </ac:cxnSpMkLst>
        </pc:cxnChg>
        <pc:cxnChg chg="add del mod">
          <ac:chgData name="Tom-Eitan Melamed" userId="bfef3aeb-aa7d-4a0b-b558-6525bf9b6db5" providerId="ADAL" clId="{CF98E5AC-D6AF-419A-8B8A-3E931A3EA77E}" dt="2023-03-04T11:06:13.373" v="5913" actId="478"/>
          <ac:cxnSpMkLst>
            <pc:docMk/>
            <pc:sldMk cId="803616737" sldId="271"/>
            <ac:cxnSpMk id="65" creationId="{8CE1D01A-289D-034F-9924-68596CD70E07}"/>
          </ac:cxnSpMkLst>
        </pc:cxnChg>
        <pc:cxnChg chg="add del mod">
          <ac:chgData name="Tom-Eitan Melamed" userId="bfef3aeb-aa7d-4a0b-b558-6525bf9b6db5" providerId="ADAL" clId="{CF98E5AC-D6AF-419A-8B8A-3E931A3EA77E}" dt="2023-03-12T00:47:23.889" v="43804" actId="478"/>
          <ac:cxnSpMkLst>
            <pc:docMk/>
            <pc:sldMk cId="803616737" sldId="271"/>
            <ac:cxnSpMk id="77" creationId="{182E03EA-F11B-30F3-4424-A5C8086B493A}"/>
          </ac:cxnSpMkLst>
        </pc:cxnChg>
        <pc:cxnChg chg="add del mod">
          <ac:chgData name="Tom-Eitan Melamed" userId="bfef3aeb-aa7d-4a0b-b558-6525bf9b6db5" providerId="ADAL" clId="{CF98E5AC-D6AF-419A-8B8A-3E931A3EA77E}" dt="2023-03-12T00:47:25.310" v="43805" actId="478"/>
          <ac:cxnSpMkLst>
            <pc:docMk/>
            <pc:sldMk cId="803616737" sldId="271"/>
            <ac:cxnSpMk id="78" creationId="{828BD695-06F0-180E-19D6-C6BC882699EC}"/>
          </ac:cxnSpMkLst>
        </pc:cxnChg>
        <pc:cxnChg chg="add del mod">
          <ac:chgData name="Tom-Eitan Melamed" userId="bfef3aeb-aa7d-4a0b-b558-6525bf9b6db5" providerId="ADAL" clId="{CF98E5AC-D6AF-419A-8B8A-3E931A3EA77E}" dt="2023-03-04T12:34:06.738" v="6225" actId="478"/>
          <ac:cxnSpMkLst>
            <pc:docMk/>
            <pc:sldMk cId="803616737" sldId="271"/>
            <ac:cxnSpMk id="79" creationId="{AC7EF010-C340-26F4-2FA4-C6A23B7950EA}"/>
          </ac:cxnSpMkLst>
        </pc:cxnChg>
        <pc:cxnChg chg="add del mod">
          <ac:chgData name="Tom-Eitan Melamed" userId="bfef3aeb-aa7d-4a0b-b558-6525bf9b6db5" providerId="ADAL" clId="{CF98E5AC-D6AF-419A-8B8A-3E931A3EA77E}" dt="2023-03-04T12:34:06.738" v="6225" actId="478"/>
          <ac:cxnSpMkLst>
            <pc:docMk/>
            <pc:sldMk cId="803616737" sldId="271"/>
            <ac:cxnSpMk id="80" creationId="{D05C7EA9-033B-7F8A-9546-E80980352563}"/>
          </ac:cxnSpMkLst>
        </pc:cxnChg>
        <pc:cxnChg chg="add del mod">
          <ac:chgData name="Tom-Eitan Melamed" userId="bfef3aeb-aa7d-4a0b-b558-6525bf9b6db5" providerId="ADAL" clId="{CF98E5AC-D6AF-419A-8B8A-3E931A3EA77E}" dt="2023-03-12T00:47:23.889" v="43804" actId="478"/>
          <ac:cxnSpMkLst>
            <pc:docMk/>
            <pc:sldMk cId="803616737" sldId="271"/>
            <ac:cxnSpMk id="81" creationId="{68100E67-D9B1-9A9C-E130-BA5028920287}"/>
          </ac:cxnSpMkLst>
        </pc:cxnChg>
        <pc:cxnChg chg="add del mod">
          <ac:chgData name="Tom-Eitan Melamed" userId="bfef3aeb-aa7d-4a0b-b558-6525bf9b6db5" providerId="ADAL" clId="{CF98E5AC-D6AF-419A-8B8A-3E931A3EA77E}" dt="2023-03-12T00:47:23.889" v="43804" actId="478"/>
          <ac:cxnSpMkLst>
            <pc:docMk/>
            <pc:sldMk cId="803616737" sldId="271"/>
            <ac:cxnSpMk id="84" creationId="{20DCFE7B-0E11-A524-D939-F64662ECB30F}"/>
          </ac:cxnSpMkLst>
        </pc:cxnChg>
      </pc:sldChg>
      <pc:sldChg chg="addSp delSp modSp add mod modClrScheme chgLayout modNotesTx">
        <pc:chgData name="Tom-Eitan Melamed" userId="bfef3aeb-aa7d-4a0b-b558-6525bf9b6db5" providerId="ADAL" clId="{CF98E5AC-D6AF-419A-8B8A-3E931A3EA77E}" dt="2023-03-12T02:07:48.261" v="46379" actId="20577"/>
        <pc:sldMkLst>
          <pc:docMk/>
          <pc:sldMk cId="986718540" sldId="272"/>
        </pc:sldMkLst>
        <pc:spChg chg="add del mod ord">
          <ac:chgData name="Tom-Eitan Melamed" userId="bfef3aeb-aa7d-4a0b-b558-6525bf9b6db5" providerId="ADAL" clId="{CF98E5AC-D6AF-419A-8B8A-3E931A3EA77E}" dt="2023-03-04T09:45:32.979" v="3278" actId="700"/>
          <ac:spMkLst>
            <pc:docMk/>
            <pc:sldMk cId="986718540" sldId="272"/>
            <ac:spMk id="2" creationId="{9BE6950D-65D1-C740-C49E-08DA66067A7F}"/>
          </ac:spMkLst>
        </pc:spChg>
        <pc:spChg chg="mod ord">
          <ac:chgData name="Tom-Eitan Melamed" userId="bfef3aeb-aa7d-4a0b-b558-6525bf9b6db5" providerId="ADAL" clId="{CF98E5AC-D6AF-419A-8B8A-3E931A3EA77E}" dt="2023-03-04T09:46:26.054" v="3283" actId="700"/>
          <ac:spMkLst>
            <pc:docMk/>
            <pc:sldMk cId="986718540" sldId="272"/>
            <ac:spMk id="3" creationId="{E50E1A5B-A589-72AE-92D2-EB0CF7F8F40A}"/>
          </ac:spMkLst>
        </pc:spChg>
        <pc:spChg chg="add del mod ord">
          <ac:chgData name="Tom-Eitan Melamed" userId="bfef3aeb-aa7d-4a0b-b558-6525bf9b6db5" providerId="ADAL" clId="{CF98E5AC-D6AF-419A-8B8A-3E931A3EA77E}" dt="2023-03-04T09:45:32.979" v="3278" actId="700"/>
          <ac:spMkLst>
            <pc:docMk/>
            <pc:sldMk cId="986718540" sldId="272"/>
            <ac:spMk id="4" creationId="{A05AC38D-A699-08B4-2399-825172875F39}"/>
          </ac:spMkLst>
        </pc:spChg>
        <pc:spChg chg="add del mod ord">
          <ac:chgData name="Tom-Eitan Melamed" userId="bfef3aeb-aa7d-4a0b-b558-6525bf9b6db5" providerId="ADAL" clId="{CF98E5AC-D6AF-419A-8B8A-3E931A3EA77E}" dt="2023-03-04T09:45:40.245" v="3280" actId="478"/>
          <ac:spMkLst>
            <pc:docMk/>
            <pc:sldMk cId="986718540" sldId="272"/>
            <ac:spMk id="5" creationId="{C54C94E0-7097-7291-EAA0-20BD8A293DEC}"/>
          </ac:spMkLst>
        </pc:spChg>
        <pc:spChg chg="add mod">
          <ac:chgData name="Tom-Eitan Melamed" userId="bfef3aeb-aa7d-4a0b-b558-6525bf9b6db5" providerId="ADAL" clId="{CF98E5AC-D6AF-419A-8B8A-3E931A3EA77E}" dt="2023-03-12T00:10:49.699" v="41255" actId="20577"/>
          <ac:spMkLst>
            <pc:docMk/>
            <pc:sldMk cId="986718540" sldId="272"/>
            <ac:spMk id="5" creationId="{F525F781-9DA6-5076-96A3-43B6504374BC}"/>
          </ac:spMkLst>
        </pc:spChg>
        <pc:spChg chg="add del mod ord">
          <ac:chgData name="Tom-Eitan Melamed" userId="bfef3aeb-aa7d-4a0b-b558-6525bf9b6db5" providerId="ADAL" clId="{CF98E5AC-D6AF-419A-8B8A-3E931A3EA77E}" dt="2023-03-04T09:46:21.661" v="3282"/>
          <ac:spMkLst>
            <pc:docMk/>
            <pc:sldMk cId="986718540" sldId="272"/>
            <ac:spMk id="8" creationId="{D4D94A4A-52E6-9766-51B2-B2311A820094}"/>
          </ac:spMkLst>
        </pc:spChg>
        <pc:spChg chg="mod">
          <ac:chgData name="Tom-Eitan Melamed" userId="bfef3aeb-aa7d-4a0b-b558-6525bf9b6db5" providerId="ADAL" clId="{CF98E5AC-D6AF-419A-8B8A-3E931A3EA77E}" dt="2023-03-04T09:47:52.780" v="3328" actId="21"/>
          <ac:spMkLst>
            <pc:docMk/>
            <pc:sldMk cId="986718540" sldId="272"/>
            <ac:spMk id="9" creationId="{5A8AC2B7-E0A6-E35D-51DA-9CCF3FE3DE29}"/>
          </ac:spMkLst>
        </pc:spChg>
        <pc:spChg chg="add del mod">
          <ac:chgData name="Tom-Eitan Melamed" userId="bfef3aeb-aa7d-4a0b-b558-6525bf9b6db5" providerId="ADAL" clId="{CF98E5AC-D6AF-419A-8B8A-3E931A3EA77E}" dt="2023-03-04T09:46:21.661" v="3282"/>
          <ac:spMkLst>
            <pc:docMk/>
            <pc:sldMk cId="986718540" sldId="272"/>
            <ac:spMk id="10" creationId="{06F327E3-F6B0-9319-7464-97B2043ED412}"/>
          </ac:spMkLst>
        </pc:spChg>
        <pc:spChg chg="add del mod">
          <ac:chgData name="Tom-Eitan Melamed" userId="bfef3aeb-aa7d-4a0b-b558-6525bf9b6db5" providerId="ADAL" clId="{CF98E5AC-D6AF-419A-8B8A-3E931A3EA77E}" dt="2023-03-04T09:46:26.054" v="3283" actId="700"/>
          <ac:spMkLst>
            <pc:docMk/>
            <pc:sldMk cId="986718540" sldId="272"/>
            <ac:spMk id="11" creationId="{D1BD10CE-98F8-8E8E-B9BF-B64DBBFD02E7}"/>
          </ac:spMkLst>
        </pc:spChg>
        <pc:spChg chg="add del mod">
          <ac:chgData name="Tom-Eitan Melamed" userId="bfef3aeb-aa7d-4a0b-b558-6525bf9b6db5" providerId="ADAL" clId="{CF98E5AC-D6AF-419A-8B8A-3E931A3EA77E}" dt="2023-03-04T09:46:26.054" v="3283" actId="700"/>
          <ac:spMkLst>
            <pc:docMk/>
            <pc:sldMk cId="986718540" sldId="272"/>
            <ac:spMk id="12" creationId="{AFB25B7A-3608-DCB4-FFC7-7146164737A4}"/>
          </ac:spMkLst>
        </pc:spChg>
        <pc:spChg chg="add mod ord">
          <ac:chgData name="Tom-Eitan Melamed" userId="bfef3aeb-aa7d-4a0b-b558-6525bf9b6db5" providerId="ADAL" clId="{CF98E5AC-D6AF-419A-8B8A-3E931A3EA77E}" dt="2023-03-04T09:47:57.015" v="3332" actId="122"/>
          <ac:spMkLst>
            <pc:docMk/>
            <pc:sldMk cId="986718540" sldId="272"/>
            <ac:spMk id="13" creationId="{BE60D041-0E9E-88E9-9A57-217EE5DFE205}"/>
          </ac:spMkLst>
        </pc:spChg>
        <pc:spChg chg="add del mod ord">
          <ac:chgData name="Tom-Eitan Melamed" userId="bfef3aeb-aa7d-4a0b-b558-6525bf9b6db5" providerId="ADAL" clId="{CF98E5AC-D6AF-419A-8B8A-3E931A3EA77E}" dt="2023-03-11T23:15:03.566" v="38677" actId="3680"/>
          <ac:spMkLst>
            <pc:docMk/>
            <pc:sldMk cId="986718540" sldId="272"/>
            <ac:spMk id="14" creationId="{FB94FE91-026E-137B-5407-7E5DA262C54D}"/>
          </ac:spMkLst>
        </pc:spChg>
        <pc:graphicFrameChg chg="add del mod ord modGraphic">
          <ac:chgData name="Tom-Eitan Melamed" userId="bfef3aeb-aa7d-4a0b-b558-6525bf9b6db5" providerId="ADAL" clId="{CF98E5AC-D6AF-419A-8B8A-3E931A3EA77E}" dt="2023-03-11T23:19:20.228" v="38748" actId="21"/>
          <ac:graphicFrameMkLst>
            <pc:docMk/>
            <pc:sldMk cId="986718540" sldId="272"/>
            <ac:graphicFrameMk id="2" creationId="{AFADCFDA-9E27-CEAE-E183-73D313E0BCB2}"/>
          </ac:graphicFrameMkLst>
        </pc:graphicFrameChg>
        <pc:graphicFrameChg chg="add del mod">
          <ac:chgData name="Tom-Eitan Melamed" userId="bfef3aeb-aa7d-4a0b-b558-6525bf9b6db5" providerId="ADAL" clId="{CF98E5AC-D6AF-419A-8B8A-3E931A3EA77E}" dt="2023-03-11T23:37:02.791" v="38918"/>
          <ac:graphicFrameMkLst>
            <pc:docMk/>
            <pc:sldMk cId="986718540" sldId="272"/>
            <ac:graphicFrameMk id="8" creationId="{B5FA2F04-D714-DCC7-C728-5198DD08247B}"/>
          </ac:graphicFrameMkLst>
        </pc:graphicFrameChg>
      </pc:sldChg>
      <pc:sldChg chg="addSp delSp modSp add mod modClrScheme chgLayout modNotesTx">
        <pc:chgData name="Tom-Eitan Melamed" userId="bfef3aeb-aa7d-4a0b-b558-6525bf9b6db5" providerId="ADAL" clId="{CF98E5AC-D6AF-419A-8B8A-3E931A3EA77E}" dt="2023-03-12T02:08:21.029" v="46387"/>
        <pc:sldMkLst>
          <pc:docMk/>
          <pc:sldMk cId="302793833" sldId="273"/>
        </pc:sldMkLst>
        <pc:spChg chg="add del mod ord">
          <ac:chgData name="Tom-Eitan Melamed" userId="bfef3aeb-aa7d-4a0b-b558-6525bf9b6db5" providerId="ADAL" clId="{CF98E5AC-D6AF-419A-8B8A-3E931A3EA77E}" dt="2023-03-04T09:45:28.107" v="3277" actId="700"/>
          <ac:spMkLst>
            <pc:docMk/>
            <pc:sldMk cId="302793833" sldId="273"/>
            <ac:spMk id="2" creationId="{179E201C-B21B-4502-9FFE-EBE2AE1C834B}"/>
          </ac:spMkLst>
        </pc:spChg>
        <pc:spChg chg="mod ord">
          <ac:chgData name="Tom-Eitan Melamed" userId="bfef3aeb-aa7d-4a0b-b558-6525bf9b6db5" providerId="ADAL" clId="{CF98E5AC-D6AF-419A-8B8A-3E931A3EA77E}" dt="2023-03-04T09:46:26.054" v="3283" actId="700"/>
          <ac:spMkLst>
            <pc:docMk/>
            <pc:sldMk cId="302793833" sldId="273"/>
            <ac:spMk id="3" creationId="{E50E1A5B-A589-72AE-92D2-EB0CF7F8F40A}"/>
          </ac:spMkLst>
        </pc:spChg>
        <pc:spChg chg="add del mod ord">
          <ac:chgData name="Tom-Eitan Melamed" userId="bfef3aeb-aa7d-4a0b-b558-6525bf9b6db5" providerId="ADAL" clId="{CF98E5AC-D6AF-419A-8B8A-3E931A3EA77E}" dt="2023-03-04T09:45:28.107" v="3277" actId="700"/>
          <ac:spMkLst>
            <pc:docMk/>
            <pc:sldMk cId="302793833" sldId="273"/>
            <ac:spMk id="4" creationId="{6ED0ECF2-BC4E-0FD1-8C42-8C5FE83CC1EE}"/>
          </ac:spMkLst>
        </pc:spChg>
        <pc:spChg chg="add del mod">
          <ac:chgData name="Tom-Eitan Melamed" userId="bfef3aeb-aa7d-4a0b-b558-6525bf9b6db5" providerId="ADAL" clId="{CF98E5AC-D6AF-419A-8B8A-3E931A3EA77E}" dt="2023-03-04T09:46:21.661" v="3282"/>
          <ac:spMkLst>
            <pc:docMk/>
            <pc:sldMk cId="302793833" sldId="273"/>
            <ac:spMk id="5" creationId="{B21A47C7-6507-630D-EBB8-7688706B2ADF}"/>
          </ac:spMkLst>
        </pc:spChg>
        <pc:spChg chg="add del mod ord">
          <ac:chgData name="Tom-Eitan Melamed" userId="bfef3aeb-aa7d-4a0b-b558-6525bf9b6db5" providerId="ADAL" clId="{CF98E5AC-D6AF-419A-8B8A-3E931A3EA77E}" dt="2023-03-04T09:46:26.054" v="3283" actId="700"/>
          <ac:spMkLst>
            <pc:docMk/>
            <pc:sldMk cId="302793833" sldId="273"/>
            <ac:spMk id="8" creationId="{384B5825-2550-7E73-C895-4E1BA57CFF85}"/>
          </ac:spMkLst>
        </pc:spChg>
        <pc:spChg chg="add del mod">
          <ac:chgData name="Tom-Eitan Melamed" userId="bfef3aeb-aa7d-4a0b-b558-6525bf9b6db5" providerId="ADAL" clId="{CF98E5AC-D6AF-419A-8B8A-3E931A3EA77E}" dt="2023-03-11T23:30:59.800" v="38892" actId="20577"/>
          <ac:spMkLst>
            <pc:docMk/>
            <pc:sldMk cId="302793833" sldId="273"/>
            <ac:spMk id="8" creationId="{A12D6D75-6DC4-A7B6-81A2-F9742AC07CAB}"/>
          </ac:spMkLst>
        </pc:spChg>
        <pc:spChg chg="del mod">
          <ac:chgData name="Tom-Eitan Melamed" userId="bfef3aeb-aa7d-4a0b-b558-6525bf9b6db5" providerId="ADAL" clId="{CF98E5AC-D6AF-419A-8B8A-3E931A3EA77E}" dt="2023-03-04T09:47:35.741" v="3317" actId="478"/>
          <ac:spMkLst>
            <pc:docMk/>
            <pc:sldMk cId="302793833" sldId="273"/>
            <ac:spMk id="9" creationId="{5A8AC2B7-E0A6-E35D-51DA-9CCF3FE3DE29}"/>
          </ac:spMkLst>
        </pc:spChg>
        <pc:spChg chg="add mod ord">
          <ac:chgData name="Tom-Eitan Melamed" userId="bfef3aeb-aa7d-4a0b-b558-6525bf9b6db5" providerId="ADAL" clId="{CF98E5AC-D6AF-419A-8B8A-3E931A3EA77E}" dt="2023-03-04T09:47:39.514" v="3321" actId="122"/>
          <ac:spMkLst>
            <pc:docMk/>
            <pc:sldMk cId="302793833" sldId="273"/>
            <ac:spMk id="10" creationId="{D9A1CB04-37B2-5431-6D0D-86599D7986A1}"/>
          </ac:spMkLst>
        </pc:spChg>
        <pc:spChg chg="add del mod ord">
          <ac:chgData name="Tom-Eitan Melamed" userId="bfef3aeb-aa7d-4a0b-b558-6525bf9b6db5" providerId="ADAL" clId="{CF98E5AC-D6AF-419A-8B8A-3E931A3EA77E}" dt="2023-03-11T23:22:39.439" v="38798" actId="22"/>
          <ac:spMkLst>
            <pc:docMk/>
            <pc:sldMk cId="302793833" sldId="273"/>
            <ac:spMk id="11" creationId="{058B5B65-453E-B3A9-031F-75063DCCF049}"/>
          </ac:spMkLst>
        </pc:spChg>
        <pc:spChg chg="add del mod">
          <ac:chgData name="Tom-Eitan Melamed" userId="bfef3aeb-aa7d-4a0b-b558-6525bf9b6db5" providerId="ADAL" clId="{CF98E5AC-D6AF-419A-8B8A-3E931A3EA77E}" dt="2023-03-11T23:24:07.799" v="38806"/>
          <ac:spMkLst>
            <pc:docMk/>
            <pc:sldMk cId="302793833" sldId="273"/>
            <ac:spMk id="13" creationId="{72C24C17-0738-9852-5F62-531D2928548F}"/>
          </ac:spMkLst>
        </pc:spChg>
        <pc:graphicFrameChg chg="add del mod">
          <ac:chgData name="Tom-Eitan Melamed" userId="bfef3aeb-aa7d-4a0b-b558-6525bf9b6db5" providerId="ADAL" clId="{CF98E5AC-D6AF-419A-8B8A-3E931A3EA77E}" dt="2023-03-11T23:24:07.799" v="38806"/>
          <ac:graphicFrameMkLst>
            <pc:docMk/>
            <pc:sldMk cId="302793833" sldId="273"/>
            <ac:graphicFrameMk id="9" creationId="{4F13D33A-9E26-4DA7-7942-1651CE6B2F15}"/>
          </ac:graphicFrameMkLst>
        </pc:graphicFrameChg>
        <pc:graphicFrameChg chg="add del mod">
          <ac:chgData name="Tom-Eitan Melamed" userId="bfef3aeb-aa7d-4a0b-b558-6525bf9b6db5" providerId="ADAL" clId="{CF98E5AC-D6AF-419A-8B8A-3E931A3EA77E}" dt="2023-03-11T23:24:07.799" v="38806"/>
          <ac:graphicFrameMkLst>
            <pc:docMk/>
            <pc:sldMk cId="302793833" sldId="273"/>
            <ac:graphicFrameMk id="12" creationId="{225CFB3B-6099-1DE5-71E9-87E90BDCA6E5}"/>
          </ac:graphicFrameMkLst>
        </pc:graphicFrameChg>
        <pc:graphicFrameChg chg="add del mod">
          <ac:chgData name="Tom-Eitan Melamed" userId="bfef3aeb-aa7d-4a0b-b558-6525bf9b6db5" providerId="ADAL" clId="{CF98E5AC-D6AF-419A-8B8A-3E931A3EA77E}" dt="2023-03-11T23:24:14.648" v="38809"/>
          <ac:graphicFrameMkLst>
            <pc:docMk/>
            <pc:sldMk cId="302793833" sldId="273"/>
            <ac:graphicFrameMk id="14" creationId="{D3ED9D22-118B-EB05-B3EA-1B9E8C774723}"/>
          </ac:graphicFrameMkLst>
        </pc:graphicFrameChg>
        <pc:graphicFrameChg chg="add del mod">
          <ac:chgData name="Tom-Eitan Melamed" userId="bfef3aeb-aa7d-4a0b-b558-6525bf9b6db5" providerId="ADAL" clId="{CF98E5AC-D6AF-419A-8B8A-3E931A3EA77E}" dt="2023-03-11T23:25:25.857" v="38851"/>
          <ac:graphicFrameMkLst>
            <pc:docMk/>
            <pc:sldMk cId="302793833" sldId="273"/>
            <ac:graphicFrameMk id="15" creationId="{05C92D5B-716C-A95E-3E01-7B67271B0B47}"/>
          </ac:graphicFrameMkLst>
        </pc:graphicFrameChg>
        <pc:graphicFrameChg chg="add del mod">
          <ac:chgData name="Tom-Eitan Melamed" userId="bfef3aeb-aa7d-4a0b-b558-6525bf9b6db5" providerId="ADAL" clId="{CF98E5AC-D6AF-419A-8B8A-3E931A3EA77E}" dt="2023-03-11T23:26:06.731" v="38856" actId="478"/>
          <ac:graphicFrameMkLst>
            <pc:docMk/>
            <pc:sldMk cId="302793833" sldId="273"/>
            <ac:graphicFrameMk id="16" creationId="{9A2C35B5-2540-D787-14A3-05F6A501B878}"/>
          </ac:graphicFrameMkLst>
        </pc:graphicFrameChg>
        <pc:graphicFrameChg chg="add mod modGraphic">
          <ac:chgData name="Tom-Eitan Melamed" userId="bfef3aeb-aa7d-4a0b-b558-6525bf9b6db5" providerId="ADAL" clId="{CF98E5AC-D6AF-419A-8B8A-3E931A3EA77E}" dt="2023-03-12T00:05:52.948" v="40719" actId="20577"/>
          <ac:graphicFrameMkLst>
            <pc:docMk/>
            <pc:sldMk cId="302793833" sldId="273"/>
            <ac:graphicFrameMk id="17" creationId="{573C1D34-7853-3D0B-F265-6C34E11790DE}"/>
          </ac:graphicFrameMkLst>
        </pc:graphicFrameChg>
        <pc:picChg chg="add del mod ord">
          <ac:chgData name="Tom-Eitan Melamed" userId="bfef3aeb-aa7d-4a0b-b558-6525bf9b6db5" providerId="ADAL" clId="{CF98E5AC-D6AF-419A-8B8A-3E931A3EA77E}" dt="2023-03-11T23:24:02.709" v="38800" actId="478"/>
          <ac:picMkLst>
            <pc:docMk/>
            <pc:sldMk cId="302793833" sldId="273"/>
            <ac:picMk id="4" creationId="{9E6F74AC-A63D-B0DD-8F1A-9F8099B43638}"/>
          </ac:picMkLst>
        </pc:picChg>
      </pc:sldChg>
      <pc:sldChg chg="addSp delSp modSp add mod setBg modClrScheme chgLayout modNotesTx">
        <pc:chgData name="Tom-Eitan Melamed" userId="bfef3aeb-aa7d-4a0b-b558-6525bf9b6db5" providerId="ADAL" clId="{CF98E5AC-D6AF-419A-8B8A-3E931A3EA77E}" dt="2023-03-12T02:08:05.954" v="46383"/>
        <pc:sldMkLst>
          <pc:docMk/>
          <pc:sldMk cId="3929380060" sldId="274"/>
        </pc:sldMkLst>
        <pc:spChg chg="add del mod ord">
          <ac:chgData name="Tom-Eitan Melamed" userId="bfef3aeb-aa7d-4a0b-b558-6525bf9b6db5" providerId="ADAL" clId="{CF98E5AC-D6AF-419A-8B8A-3E931A3EA77E}" dt="2023-03-04T09:45:28.107" v="3277" actId="700"/>
          <ac:spMkLst>
            <pc:docMk/>
            <pc:sldMk cId="3929380060" sldId="274"/>
            <ac:spMk id="2" creationId="{E1360844-A050-5F9F-9348-C3292344FDEC}"/>
          </ac:spMkLst>
        </pc:spChg>
        <pc:spChg chg="mod ord">
          <ac:chgData name="Tom-Eitan Melamed" userId="bfef3aeb-aa7d-4a0b-b558-6525bf9b6db5" providerId="ADAL" clId="{CF98E5AC-D6AF-419A-8B8A-3E931A3EA77E}" dt="2023-03-04T09:46:26.054" v="3283" actId="700"/>
          <ac:spMkLst>
            <pc:docMk/>
            <pc:sldMk cId="3929380060" sldId="274"/>
            <ac:spMk id="3" creationId="{E50E1A5B-A589-72AE-92D2-EB0CF7F8F40A}"/>
          </ac:spMkLst>
        </pc:spChg>
        <pc:spChg chg="add del mod ord">
          <ac:chgData name="Tom-Eitan Melamed" userId="bfef3aeb-aa7d-4a0b-b558-6525bf9b6db5" providerId="ADAL" clId="{CF98E5AC-D6AF-419A-8B8A-3E931A3EA77E}" dt="2023-03-04T09:45:28.107" v="3277" actId="700"/>
          <ac:spMkLst>
            <pc:docMk/>
            <pc:sldMk cId="3929380060" sldId="274"/>
            <ac:spMk id="4" creationId="{BCBE3AEB-0510-C1F2-05CD-772884B9E29A}"/>
          </ac:spMkLst>
        </pc:spChg>
        <pc:spChg chg="add del mod ord">
          <ac:chgData name="Tom-Eitan Melamed" userId="bfef3aeb-aa7d-4a0b-b558-6525bf9b6db5" providerId="ADAL" clId="{CF98E5AC-D6AF-419A-8B8A-3E931A3EA77E}" dt="2023-03-04T09:46:21.661" v="3282"/>
          <ac:spMkLst>
            <pc:docMk/>
            <pc:sldMk cId="3929380060" sldId="274"/>
            <ac:spMk id="5" creationId="{BA40E496-39F5-ED12-01EE-526C56AAEDC0}"/>
          </ac:spMkLst>
        </pc:spChg>
        <pc:spChg chg="add del mod ord">
          <ac:chgData name="Tom-Eitan Melamed" userId="bfef3aeb-aa7d-4a0b-b558-6525bf9b6db5" providerId="ADAL" clId="{CF98E5AC-D6AF-419A-8B8A-3E931A3EA77E}" dt="2023-03-04T09:46:21.661" v="3282"/>
          <ac:spMkLst>
            <pc:docMk/>
            <pc:sldMk cId="3929380060" sldId="274"/>
            <ac:spMk id="8" creationId="{7F9E08FB-1563-71CA-2064-7D4AA23DD13C}"/>
          </ac:spMkLst>
        </pc:spChg>
        <pc:spChg chg="add mod">
          <ac:chgData name="Tom-Eitan Melamed" userId="bfef3aeb-aa7d-4a0b-b558-6525bf9b6db5" providerId="ADAL" clId="{CF98E5AC-D6AF-419A-8B8A-3E931A3EA77E}" dt="2023-03-11T23:20:19.710" v="38797" actId="6549"/>
          <ac:spMkLst>
            <pc:docMk/>
            <pc:sldMk cId="3929380060" sldId="274"/>
            <ac:spMk id="8" creationId="{A441D60D-5D8B-BDA3-934C-93721CDD5F0B}"/>
          </ac:spMkLst>
        </pc:spChg>
        <pc:spChg chg="del mod">
          <ac:chgData name="Tom-Eitan Melamed" userId="bfef3aeb-aa7d-4a0b-b558-6525bf9b6db5" providerId="ADAL" clId="{CF98E5AC-D6AF-419A-8B8A-3E931A3EA77E}" dt="2023-03-11T23:02:23.571" v="38319" actId="478"/>
          <ac:spMkLst>
            <pc:docMk/>
            <pc:sldMk cId="3929380060" sldId="274"/>
            <ac:spMk id="9" creationId="{5A8AC2B7-E0A6-E35D-51DA-9CCF3FE3DE29}"/>
          </ac:spMkLst>
        </pc:spChg>
        <pc:spChg chg="add del mod">
          <ac:chgData name="Tom-Eitan Melamed" userId="bfef3aeb-aa7d-4a0b-b558-6525bf9b6db5" providerId="ADAL" clId="{CF98E5AC-D6AF-419A-8B8A-3E931A3EA77E}" dt="2023-03-11T23:07:28.236" v="38521" actId="1035"/>
          <ac:spMkLst>
            <pc:docMk/>
            <pc:sldMk cId="3929380060" sldId="274"/>
            <ac:spMk id="10" creationId="{405341AA-8A1F-88D6-980A-DC6C5EE39A5E}"/>
          </ac:spMkLst>
        </pc:spChg>
        <pc:spChg chg="add del mod">
          <ac:chgData name="Tom-Eitan Melamed" userId="bfef3aeb-aa7d-4a0b-b558-6525bf9b6db5" providerId="ADAL" clId="{CF98E5AC-D6AF-419A-8B8A-3E931A3EA77E}" dt="2023-03-04T09:46:21.661" v="3282"/>
          <ac:spMkLst>
            <pc:docMk/>
            <pc:sldMk cId="3929380060" sldId="274"/>
            <ac:spMk id="10" creationId="{AFCDF0D4-9ACB-4D09-BAEC-CA4BEF73C12E}"/>
          </ac:spMkLst>
        </pc:spChg>
        <pc:spChg chg="add del mod">
          <ac:chgData name="Tom-Eitan Melamed" userId="bfef3aeb-aa7d-4a0b-b558-6525bf9b6db5" providerId="ADAL" clId="{CF98E5AC-D6AF-419A-8B8A-3E931A3EA77E}" dt="2023-03-04T09:46:26.054" v="3283" actId="700"/>
          <ac:spMkLst>
            <pc:docMk/>
            <pc:sldMk cId="3929380060" sldId="274"/>
            <ac:spMk id="11" creationId="{560332AF-0DCB-CB1E-281D-AA89A293527B}"/>
          </ac:spMkLst>
        </pc:spChg>
        <pc:spChg chg="add del mod">
          <ac:chgData name="Tom-Eitan Melamed" userId="bfef3aeb-aa7d-4a0b-b558-6525bf9b6db5" providerId="ADAL" clId="{CF98E5AC-D6AF-419A-8B8A-3E931A3EA77E}" dt="2023-03-04T09:46:26.054" v="3283" actId="700"/>
          <ac:spMkLst>
            <pc:docMk/>
            <pc:sldMk cId="3929380060" sldId="274"/>
            <ac:spMk id="12" creationId="{35033032-0FE5-B5BC-CC71-7377DF251483}"/>
          </ac:spMkLst>
        </pc:spChg>
        <pc:spChg chg="add del mod">
          <ac:chgData name="Tom-Eitan Melamed" userId="bfef3aeb-aa7d-4a0b-b558-6525bf9b6db5" providerId="ADAL" clId="{CF98E5AC-D6AF-419A-8B8A-3E931A3EA77E}" dt="2023-03-11T23:02:33.666" v="38323" actId="478"/>
          <ac:spMkLst>
            <pc:docMk/>
            <pc:sldMk cId="3929380060" sldId="274"/>
            <ac:spMk id="12" creationId="{6A2CA29E-E980-8758-E8C0-4E5D1FA9D421}"/>
          </ac:spMkLst>
        </pc:spChg>
        <pc:spChg chg="add del mod ord">
          <ac:chgData name="Tom-Eitan Melamed" userId="bfef3aeb-aa7d-4a0b-b558-6525bf9b6db5" providerId="ADAL" clId="{CF98E5AC-D6AF-419A-8B8A-3E931A3EA77E}" dt="2023-03-11T23:02:29.837" v="38321" actId="478"/>
          <ac:spMkLst>
            <pc:docMk/>
            <pc:sldMk cId="3929380060" sldId="274"/>
            <ac:spMk id="13" creationId="{95D7450C-1B1B-37AD-7B1C-95C5DC6500EB}"/>
          </ac:spMkLst>
        </pc:spChg>
        <pc:spChg chg="add del mod ord">
          <ac:chgData name="Tom-Eitan Melamed" userId="bfef3aeb-aa7d-4a0b-b558-6525bf9b6db5" providerId="ADAL" clId="{CF98E5AC-D6AF-419A-8B8A-3E931A3EA77E}" dt="2023-03-11T22:58:42.938" v="38265"/>
          <ac:spMkLst>
            <pc:docMk/>
            <pc:sldMk cId="3929380060" sldId="274"/>
            <ac:spMk id="14" creationId="{ED2715D2-EFF1-9064-8E52-2138919B2FD7}"/>
          </ac:spMkLst>
        </pc:spChg>
        <pc:spChg chg="add del mod">
          <ac:chgData name="Tom-Eitan Melamed" userId="bfef3aeb-aa7d-4a0b-b558-6525bf9b6db5" providerId="ADAL" clId="{CF98E5AC-D6AF-419A-8B8A-3E931A3EA77E}" dt="2023-03-11T23:05:50.892" v="38501"/>
          <ac:spMkLst>
            <pc:docMk/>
            <pc:sldMk cId="3929380060" sldId="274"/>
            <ac:spMk id="15" creationId="{E62985A7-2351-B65E-C519-CD0673A940C8}"/>
          </ac:spMkLst>
        </pc:spChg>
        <pc:graphicFrameChg chg="add del mod">
          <ac:chgData name="Tom-Eitan Melamed" userId="bfef3aeb-aa7d-4a0b-b558-6525bf9b6db5" providerId="ADAL" clId="{CF98E5AC-D6AF-419A-8B8A-3E931A3EA77E}" dt="2023-03-11T22:58:42.902" v="38264"/>
          <ac:graphicFrameMkLst>
            <pc:docMk/>
            <pc:sldMk cId="3929380060" sldId="274"/>
            <ac:graphicFrameMk id="2" creationId="{3111DEE7-5F8C-F509-E47B-AF6EB6B48BCD}"/>
          </ac:graphicFrameMkLst>
        </pc:graphicFrameChg>
        <pc:picChg chg="add mod ord modCrop">
          <ac:chgData name="Tom-Eitan Melamed" userId="bfef3aeb-aa7d-4a0b-b558-6525bf9b6db5" providerId="ADAL" clId="{CF98E5AC-D6AF-419A-8B8A-3E931A3EA77E}" dt="2023-03-11T23:01:34.470" v="38314" actId="1076"/>
          <ac:picMkLst>
            <pc:docMk/>
            <pc:sldMk cId="3929380060" sldId="274"/>
            <ac:picMk id="5" creationId="{941C08AF-8140-5DF9-8573-9BAB9396F8D1}"/>
          </ac:picMkLst>
        </pc:picChg>
        <pc:picChg chg="del">
          <ac:chgData name="Tom-Eitan Melamed" userId="bfef3aeb-aa7d-4a0b-b558-6525bf9b6db5" providerId="ADAL" clId="{CF98E5AC-D6AF-419A-8B8A-3E931A3EA77E}" dt="2023-03-11T22:59:18.708" v="38274" actId="478"/>
          <ac:picMkLst>
            <pc:docMk/>
            <pc:sldMk cId="3929380060" sldId="274"/>
            <ac:picMk id="6" creationId="{22034A83-5322-5A8D-1B90-5A9492C03066}"/>
          </ac:picMkLst>
        </pc:picChg>
        <pc:picChg chg="del">
          <ac:chgData name="Tom-Eitan Melamed" userId="bfef3aeb-aa7d-4a0b-b558-6525bf9b6db5" providerId="ADAL" clId="{CF98E5AC-D6AF-419A-8B8A-3E931A3EA77E}" dt="2023-03-11T22:59:17.377" v="38273" actId="478"/>
          <ac:picMkLst>
            <pc:docMk/>
            <pc:sldMk cId="3929380060" sldId="274"/>
            <ac:picMk id="7" creationId="{9E488B01-04E8-7255-6680-B7DCFD56BD28}"/>
          </ac:picMkLst>
        </pc:picChg>
      </pc:sldChg>
      <pc:sldChg chg="modSp mod modNotesTx">
        <pc:chgData name="Tom-Eitan Melamed" userId="bfef3aeb-aa7d-4a0b-b558-6525bf9b6db5" providerId="ADAL" clId="{CF98E5AC-D6AF-419A-8B8A-3E931A3EA77E}" dt="2023-03-12T02:01:44.206" v="46261" actId="20577"/>
        <pc:sldMkLst>
          <pc:docMk/>
          <pc:sldMk cId="3691606033" sldId="275"/>
        </pc:sldMkLst>
        <pc:spChg chg="mod">
          <ac:chgData name="Tom-Eitan Melamed" userId="bfef3aeb-aa7d-4a0b-b558-6525bf9b6db5" providerId="ADAL" clId="{CF98E5AC-D6AF-419A-8B8A-3E931A3EA77E}" dt="2023-03-11T12:00:02.691" v="16681" actId="20577"/>
          <ac:spMkLst>
            <pc:docMk/>
            <pc:sldMk cId="3691606033" sldId="275"/>
            <ac:spMk id="18" creationId="{A7DC73F3-673B-CD24-B221-8A5FEBDF016F}"/>
          </ac:spMkLst>
        </pc:spChg>
        <pc:spChg chg="mod">
          <ac:chgData name="Tom-Eitan Melamed" userId="bfef3aeb-aa7d-4a0b-b558-6525bf9b6db5" providerId="ADAL" clId="{CF98E5AC-D6AF-419A-8B8A-3E931A3EA77E}" dt="2023-03-10T14:59:13.022" v="10657" actId="255"/>
          <ac:spMkLst>
            <pc:docMk/>
            <pc:sldMk cId="3691606033" sldId="275"/>
            <ac:spMk id="21" creationId="{14FA9A89-4DF3-C3B6-BEAA-F2766F69ED58}"/>
          </ac:spMkLst>
        </pc:spChg>
      </pc:sldChg>
      <pc:sldChg chg="addSp delSp modSp mod modAnim addCm modCm modNotesTx">
        <pc:chgData name="Tom-Eitan Melamed" userId="bfef3aeb-aa7d-4a0b-b558-6525bf9b6db5" providerId="ADAL" clId="{CF98E5AC-D6AF-419A-8B8A-3E931A3EA77E}" dt="2023-03-12T02:02:12.795" v="46277" actId="20577"/>
        <pc:sldMkLst>
          <pc:docMk/>
          <pc:sldMk cId="4230360596" sldId="276"/>
        </pc:sldMkLst>
        <pc:spChg chg="mod">
          <ac:chgData name="Tom-Eitan Melamed" userId="bfef3aeb-aa7d-4a0b-b558-6525bf9b6db5" providerId="ADAL" clId="{CF98E5AC-D6AF-419A-8B8A-3E931A3EA77E}" dt="2023-03-11T09:51:38.500" v="11775" actId="20577"/>
          <ac:spMkLst>
            <pc:docMk/>
            <pc:sldMk cId="4230360596" sldId="276"/>
            <ac:spMk id="2" creationId="{6A753828-ABA9-5A86-C799-09E8C3ACD8F4}"/>
          </ac:spMkLst>
        </pc:spChg>
        <pc:spChg chg="mod">
          <ac:chgData name="Tom-Eitan Melamed" userId="bfef3aeb-aa7d-4a0b-b558-6525bf9b6db5" providerId="ADAL" clId="{CF98E5AC-D6AF-419A-8B8A-3E931A3EA77E}" dt="2023-03-11T09:58:31.006" v="11960" actId="20577"/>
          <ac:spMkLst>
            <pc:docMk/>
            <pc:sldMk cId="4230360596" sldId="276"/>
            <ac:spMk id="5" creationId="{30D3490C-1A87-01F5-1BDB-4C3C3AE67AA1}"/>
          </ac:spMkLst>
        </pc:spChg>
        <pc:spChg chg="add del">
          <ac:chgData name="Tom-Eitan Melamed" userId="bfef3aeb-aa7d-4a0b-b558-6525bf9b6db5" providerId="ADAL" clId="{CF98E5AC-D6AF-419A-8B8A-3E931A3EA77E}" dt="2023-03-11T09:49:51.715" v="11730" actId="22"/>
          <ac:spMkLst>
            <pc:docMk/>
            <pc:sldMk cId="4230360596" sldId="276"/>
            <ac:spMk id="10" creationId="{7A39D77A-CD88-DE23-2FD3-C6FAFDBCA7A9}"/>
          </ac:spMkLst>
        </pc:spChg>
        <pc:picChg chg="add mod modCrop">
          <ac:chgData name="Tom-Eitan Melamed" userId="bfef3aeb-aa7d-4a0b-b558-6525bf9b6db5" providerId="ADAL" clId="{CF98E5AC-D6AF-419A-8B8A-3E931A3EA77E}" dt="2023-03-11T10:42:07.243" v="14368" actId="1076"/>
          <ac:picMkLst>
            <pc:docMk/>
            <pc:sldMk cId="4230360596" sldId="276"/>
            <ac:picMk id="4" creationId="{5F5DC125-1619-C66B-FED6-0C125C7D5F0B}"/>
          </ac:picMkLst>
        </pc:picChg>
        <pc:picChg chg="add del mod">
          <ac:chgData name="Tom-Eitan Melamed" userId="bfef3aeb-aa7d-4a0b-b558-6525bf9b6db5" providerId="ADAL" clId="{CF98E5AC-D6AF-419A-8B8A-3E931A3EA77E}" dt="2023-03-11T10:41:59.325" v="14366" actId="21"/>
          <ac:picMkLst>
            <pc:docMk/>
            <pc:sldMk cId="4230360596" sldId="276"/>
            <ac:picMk id="9" creationId="{19308C51-44B3-066C-44B0-33C1B323953A}"/>
          </ac:picMkLst>
        </pc:picChg>
        <pc:extLst>
          <p:ext xmlns:p="http://schemas.openxmlformats.org/presentationml/2006/main" uri="{D6D511B9-2390-475A-947B-AFAB55BFBCF1}">
            <pc226:cmChg xmlns:pc226="http://schemas.microsoft.com/office/powerpoint/2022/06/main/command" chg="add mod">
              <pc226:chgData name="Tom-Eitan Melamed" userId="bfef3aeb-aa7d-4a0b-b558-6525bf9b6db5" providerId="ADAL" clId="{CF98E5AC-D6AF-419A-8B8A-3E931A3EA77E}" dt="2023-03-11T11:37:10.864" v="15413"/>
              <pc2:cmMkLst xmlns:pc2="http://schemas.microsoft.com/office/powerpoint/2019/9/main/command">
                <pc:docMk/>
                <pc:sldMk cId="4230360596" sldId="276"/>
                <pc2:cmMk id="{9EB4EF42-3889-4026-B474-1F5C0C2AAA13}"/>
              </pc2:cmMkLst>
            </pc226:cmChg>
            <pc226:cmChg xmlns:pc226="http://schemas.microsoft.com/office/powerpoint/2022/06/main/command" chg="add mod">
              <pc226:chgData name="Tom-Eitan Melamed" userId="bfef3aeb-aa7d-4a0b-b558-6525bf9b6db5" providerId="ADAL" clId="{CF98E5AC-D6AF-419A-8B8A-3E931A3EA77E}" dt="2023-03-11T11:37:08.774" v="15412"/>
              <pc2:cmMkLst xmlns:pc2="http://schemas.microsoft.com/office/powerpoint/2019/9/main/command">
                <pc:docMk/>
                <pc:sldMk cId="4230360596" sldId="276"/>
                <pc2:cmMk id="{6A75ED92-F5DC-4BD8-8816-708DE673FDF0}"/>
              </pc2:cmMkLst>
            </pc226:cmChg>
            <pc226:cmChg xmlns:pc226="http://schemas.microsoft.com/office/powerpoint/2022/06/main/command" chg="add mod">
              <pc226:chgData name="Tom-Eitan Melamed" userId="bfef3aeb-aa7d-4a0b-b558-6525bf9b6db5" providerId="ADAL" clId="{CF98E5AC-D6AF-419A-8B8A-3E931A3EA77E}" dt="2023-03-11T10:42:17.670" v="14369"/>
              <pc2:cmMkLst xmlns:pc2="http://schemas.microsoft.com/office/powerpoint/2019/9/main/command">
                <pc:docMk/>
                <pc:sldMk cId="4230360596" sldId="276"/>
                <pc2:cmMk id="{511157D7-204A-4DDC-B330-F55FB404451F}"/>
              </pc2:cmMkLst>
            </pc226:cmChg>
            <pc226:cmChg xmlns:pc226="http://schemas.microsoft.com/office/powerpoint/2022/06/main/command" chg="add mod">
              <pc226:chgData name="Tom-Eitan Melamed" userId="bfef3aeb-aa7d-4a0b-b558-6525bf9b6db5" providerId="ADAL" clId="{CF98E5AC-D6AF-419A-8B8A-3E931A3EA77E}" dt="2023-03-11T11:37:06.891" v="15411"/>
              <pc2:cmMkLst xmlns:pc2="http://schemas.microsoft.com/office/powerpoint/2019/9/main/command">
                <pc:docMk/>
                <pc:sldMk cId="4230360596" sldId="276"/>
                <pc2:cmMk id="{00EC61F4-08A8-4916-8254-4919545179D6}"/>
              </pc2:cmMkLst>
              <pc226:cmRplyChg chg="add del mod">
                <pc226:chgData name="Tom-Eitan Melamed" userId="bfef3aeb-aa7d-4a0b-b558-6525bf9b6db5" providerId="ADAL" clId="{CF98E5AC-D6AF-419A-8B8A-3E931A3EA77E}" dt="2023-03-07T21:19:37.961" v="10531"/>
                <pc2:cmRplyMkLst xmlns:pc2="http://schemas.microsoft.com/office/powerpoint/2019/9/main/command">
                  <pc:docMk/>
                  <pc:sldMk cId="4230360596" sldId="276"/>
                  <pc2:cmMk id="{00EC61F4-08A8-4916-8254-4919545179D6}"/>
                  <pc2:cmRplyMk id="{E4B46F68-A847-48CA-A47F-B8F322B80D0A}"/>
                </pc2:cmRplyMkLst>
              </pc226:cmRplyChg>
            </pc226:cmChg>
          </p:ext>
        </pc:extLst>
      </pc:sldChg>
      <pc:sldChg chg="addSp delSp modSp mod addCm modCm modNotesTx">
        <pc:chgData name="Tom-Eitan Melamed" userId="bfef3aeb-aa7d-4a0b-b558-6525bf9b6db5" providerId="ADAL" clId="{CF98E5AC-D6AF-419A-8B8A-3E931A3EA77E}" dt="2023-03-12T02:02:00.132" v="46269"/>
        <pc:sldMkLst>
          <pc:docMk/>
          <pc:sldMk cId="702044249" sldId="277"/>
        </pc:sldMkLst>
        <pc:spChg chg="mod">
          <ac:chgData name="Tom-Eitan Melamed" userId="bfef3aeb-aa7d-4a0b-b558-6525bf9b6db5" providerId="ADAL" clId="{CF98E5AC-D6AF-419A-8B8A-3E931A3EA77E}" dt="2023-03-10T22:58:11.046" v="11248" actId="20577"/>
          <ac:spMkLst>
            <pc:docMk/>
            <pc:sldMk cId="702044249" sldId="277"/>
            <ac:spMk id="2" creationId="{6A753828-ABA9-5A86-C799-09E8C3ACD8F4}"/>
          </ac:spMkLst>
        </pc:spChg>
        <pc:spChg chg="add mod">
          <ac:chgData name="Tom-Eitan Melamed" userId="bfef3aeb-aa7d-4a0b-b558-6525bf9b6db5" providerId="ADAL" clId="{CF98E5AC-D6AF-419A-8B8A-3E931A3EA77E}" dt="2023-03-11T12:30:49.314" v="18089" actId="1076"/>
          <ac:spMkLst>
            <pc:docMk/>
            <pc:sldMk cId="702044249" sldId="277"/>
            <ac:spMk id="4" creationId="{333188D4-35BA-7EE6-D0D4-C17D6106CE5B}"/>
          </ac:spMkLst>
        </pc:spChg>
        <pc:spChg chg="add mod">
          <ac:chgData name="Tom-Eitan Melamed" userId="bfef3aeb-aa7d-4a0b-b558-6525bf9b6db5" providerId="ADAL" clId="{CF98E5AC-D6AF-419A-8B8A-3E931A3EA77E}" dt="2023-03-10T22:26:12.135" v="10945" actId="20577"/>
          <ac:spMkLst>
            <pc:docMk/>
            <pc:sldMk cId="702044249" sldId="277"/>
            <ac:spMk id="5" creationId="{ACCD2555-F614-9386-E2D5-4601184E4D24}"/>
          </ac:spMkLst>
        </pc:spChg>
        <pc:spChg chg="add del mod">
          <ac:chgData name="Tom-Eitan Melamed" userId="bfef3aeb-aa7d-4a0b-b558-6525bf9b6db5" providerId="ADAL" clId="{CF98E5AC-D6AF-419A-8B8A-3E931A3EA77E}" dt="2023-03-10T22:26:16.716" v="10946" actId="478"/>
          <ac:spMkLst>
            <pc:docMk/>
            <pc:sldMk cId="702044249" sldId="277"/>
            <ac:spMk id="13" creationId="{FFEB151B-917D-6926-8EE7-D5B8644C5049}"/>
          </ac:spMkLst>
        </pc:spChg>
        <pc:graphicFrameChg chg="add del mod">
          <ac:chgData name="Tom-Eitan Melamed" userId="bfef3aeb-aa7d-4a0b-b558-6525bf9b6db5" providerId="ADAL" clId="{CF98E5AC-D6AF-419A-8B8A-3E931A3EA77E}" dt="2023-03-04T10:03:50.392" v="4246"/>
          <ac:graphicFrameMkLst>
            <pc:docMk/>
            <pc:sldMk cId="702044249" sldId="277"/>
            <ac:graphicFrameMk id="9" creationId="{68D43B0D-3029-B7D1-CBF5-BC0620E16AB8}"/>
          </ac:graphicFrameMkLst>
        </pc:graphicFrameChg>
        <pc:picChg chg="del mod">
          <ac:chgData name="Tom-Eitan Melamed" userId="bfef3aeb-aa7d-4a0b-b558-6525bf9b6db5" providerId="ADAL" clId="{CF98E5AC-D6AF-419A-8B8A-3E931A3EA77E}" dt="2023-03-10T23:06:02.268" v="11362" actId="478"/>
          <ac:picMkLst>
            <pc:docMk/>
            <pc:sldMk cId="702044249" sldId="277"/>
            <ac:picMk id="4" creationId="{ED7FCF5C-8D6B-5CFE-8FA8-E181D9E0BCF4}"/>
          </ac:picMkLst>
        </pc:picChg>
        <pc:picChg chg="add mod">
          <ac:chgData name="Tom-Eitan Melamed" userId="bfef3aeb-aa7d-4a0b-b558-6525bf9b6db5" providerId="ADAL" clId="{CF98E5AC-D6AF-419A-8B8A-3E931A3EA77E}" dt="2023-03-10T22:29:29.232" v="10956" actId="1076"/>
          <ac:picMkLst>
            <pc:docMk/>
            <pc:sldMk cId="702044249" sldId="277"/>
            <ac:picMk id="9" creationId="{73DDB416-6CD1-B09D-5130-8D3264AB10D2}"/>
          </ac:picMkLst>
        </pc:picChg>
        <pc:picChg chg="add mod">
          <ac:chgData name="Tom-Eitan Melamed" userId="bfef3aeb-aa7d-4a0b-b558-6525bf9b6db5" providerId="ADAL" clId="{CF98E5AC-D6AF-419A-8B8A-3E931A3EA77E}" dt="2023-03-10T23:02:56.149" v="11352"/>
          <ac:picMkLst>
            <pc:docMk/>
            <pc:sldMk cId="702044249" sldId="277"/>
            <ac:picMk id="10" creationId="{5A9A198D-11DB-B0EC-DCE2-CBC00F2AA75E}"/>
          </ac:picMkLst>
        </pc:picChg>
        <pc:picChg chg="del">
          <ac:chgData name="Tom-Eitan Melamed" userId="bfef3aeb-aa7d-4a0b-b558-6525bf9b6db5" providerId="ADAL" clId="{CF98E5AC-D6AF-419A-8B8A-3E931A3EA77E}" dt="2023-03-04T10:03:48.593" v="4243" actId="478"/>
          <ac:picMkLst>
            <pc:docMk/>
            <pc:sldMk cId="702044249" sldId="277"/>
            <ac:picMk id="11" creationId="{4D11CAD1-3BE6-167F-63AC-8D1686601DDA}"/>
          </ac:picMkLst>
        </pc:picChg>
        <pc:picChg chg="add del mod">
          <ac:chgData name="Tom-Eitan Melamed" userId="bfef3aeb-aa7d-4a0b-b558-6525bf9b6db5" providerId="ADAL" clId="{CF98E5AC-D6AF-419A-8B8A-3E931A3EA77E}" dt="2023-03-10T23:05:50.419" v="11357" actId="478"/>
          <ac:picMkLst>
            <pc:docMk/>
            <pc:sldMk cId="702044249" sldId="277"/>
            <ac:picMk id="11" creationId="{63468DBE-3414-16A9-B42A-631C0E124AC8}"/>
          </ac:picMkLst>
        </pc:picChg>
        <pc:picChg chg="add del mod">
          <ac:chgData name="Tom-Eitan Melamed" userId="bfef3aeb-aa7d-4a0b-b558-6525bf9b6db5" providerId="ADAL" clId="{CF98E5AC-D6AF-419A-8B8A-3E931A3EA77E}" dt="2023-03-10T23:05:51.386" v="11359" actId="478"/>
          <ac:picMkLst>
            <pc:docMk/>
            <pc:sldMk cId="702044249" sldId="277"/>
            <ac:picMk id="12" creationId="{681FB06B-A2AD-7906-5279-B3945FD29583}"/>
          </ac:picMkLst>
        </pc:picChg>
        <pc:picChg chg="add mod">
          <ac:chgData name="Tom-Eitan Melamed" userId="bfef3aeb-aa7d-4a0b-b558-6525bf9b6db5" providerId="ADAL" clId="{CF98E5AC-D6AF-419A-8B8A-3E931A3EA77E}" dt="2023-03-10T23:05:55.872" v="11360" actId="1076"/>
          <ac:picMkLst>
            <pc:docMk/>
            <pc:sldMk cId="702044249" sldId="277"/>
            <ac:picMk id="14" creationId="{FEEF1356-2469-728B-5455-7B7A298E822A}"/>
          </ac:picMkLst>
        </pc:picChg>
        <pc:picChg chg="add mod">
          <ac:chgData name="Tom-Eitan Melamed" userId="bfef3aeb-aa7d-4a0b-b558-6525bf9b6db5" providerId="ADAL" clId="{CF98E5AC-D6AF-419A-8B8A-3E931A3EA77E}" dt="2023-03-10T23:06:00.529" v="11361" actId="1076"/>
          <ac:picMkLst>
            <pc:docMk/>
            <pc:sldMk cId="702044249" sldId="277"/>
            <ac:picMk id="2050" creationId="{2C0A44D5-57A0-0768-5F9A-F800FEF0FBE5}"/>
          </ac:picMkLst>
        </pc:picChg>
        <pc:extLst>
          <p:ext xmlns:p="http://schemas.openxmlformats.org/presentationml/2006/main" uri="{D6D511B9-2390-475A-947B-AFAB55BFBCF1}">
            <pc226:cmChg xmlns:pc226="http://schemas.microsoft.com/office/powerpoint/2022/06/main/command" chg="add mod">
              <pc226:chgData name="Tom-Eitan Melamed" userId="bfef3aeb-aa7d-4a0b-b558-6525bf9b6db5" providerId="ADAL" clId="{CF98E5AC-D6AF-419A-8B8A-3E931A3EA77E}" dt="2023-03-10T22:29:46.250" v="10959"/>
              <pc2:cmMkLst xmlns:pc2="http://schemas.microsoft.com/office/powerpoint/2019/9/main/command">
                <pc:docMk/>
                <pc:sldMk cId="702044249" sldId="277"/>
                <pc2:cmMk id="{DC07E838-4BC1-43D0-B7D3-2CB2E3200B3F}"/>
              </pc2:cmMkLst>
            </pc226:cmChg>
          </p:ext>
        </pc:extLst>
      </pc:sldChg>
      <pc:sldChg chg="addSp delSp modSp mod modNotesTx">
        <pc:chgData name="Tom-Eitan Melamed" userId="bfef3aeb-aa7d-4a0b-b558-6525bf9b6db5" providerId="ADAL" clId="{CF98E5AC-D6AF-419A-8B8A-3E931A3EA77E}" dt="2023-03-12T02:01:54.715" v="46267" actId="20577"/>
        <pc:sldMkLst>
          <pc:docMk/>
          <pc:sldMk cId="1330279014" sldId="278"/>
        </pc:sldMkLst>
        <pc:spChg chg="mod">
          <ac:chgData name="Tom-Eitan Melamed" userId="bfef3aeb-aa7d-4a0b-b558-6525bf9b6db5" providerId="ADAL" clId="{CF98E5AC-D6AF-419A-8B8A-3E931A3EA77E}" dt="2023-03-10T22:59:21.669" v="11331" actId="20577"/>
          <ac:spMkLst>
            <pc:docMk/>
            <pc:sldMk cId="1330279014" sldId="278"/>
            <ac:spMk id="2" creationId="{6A753828-ABA9-5A86-C799-09E8C3ACD8F4}"/>
          </ac:spMkLst>
        </pc:spChg>
        <pc:spChg chg="add mod">
          <ac:chgData name="Tom-Eitan Melamed" userId="bfef3aeb-aa7d-4a0b-b558-6525bf9b6db5" providerId="ADAL" clId="{CF98E5AC-D6AF-419A-8B8A-3E931A3EA77E}" dt="2023-03-11T11:58:27.818" v="16673" actId="1076"/>
          <ac:spMkLst>
            <pc:docMk/>
            <pc:sldMk cId="1330279014" sldId="278"/>
            <ac:spMk id="4" creationId="{BB0A1695-4F44-2B2C-ECD6-9D2F66075D30}"/>
          </ac:spMkLst>
        </pc:spChg>
        <pc:spChg chg="mod">
          <ac:chgData name="Tom-Eitan Melamed" userId="bfef3aeb-aa7d-4a0b-b558-6525bf9b6db5" providerId="ADAL" clId="{CF98E5AC-D6AF-419A-8B8A-3E931A3EA77E}" dt="2023-03-11T11:58:18.470" v="16672" actId="255"/>
          <ac:spMkLst>
            <pc:docMk/>
            <pc:sldMk cId="1330279014" sldId="278"/>
            <ac:spMk id="8" creationId="{68AF6CB0-296A-26F3-949D-0F8C9DB7F380}"/>
          </ac:spMkLst>
        </pc:spChg>
        <pc:spChg chg="add mod">
          <ac:chgData name="Tom-Eitan Melamed" userId="bfef3aeb-aa7d-4a0b-b558-6525bf9b6db5" providerId="ADAL" clId="{CF98E5AC-D6AF-419A-8B8A-3E931A3EA77E}" dt="2023-03-04T10:04:33.428" v="4257" actId="1076"/>
          <ac:spMkLst>
            <pc:docMk/>
            <pc:sldMk cId="1330279014" sldId="278"/>
            <ac:spMk id="15" creationId="{319C879D-B603-ED2E-B3F0-F16887CC6167}"/>
          </ac:spMkLst>
        </pc:spChg>
        <pc:graphicFrameChg chg="add del mod">
          <ac:chgData name="Tom-Eitan Melamed" userId="bfef3aeb-aa7d-4a0b-b558-6525bf9b6db5" providerId="ADAL" clId="{CF98E5AC-D6AF-419A-8B8A-3E931A3EA77E}" dt="2023-03-04T10:04:28.355" v="4254"/>
          <ac:graphicFrameMkLst>
            <pc:docMk/>
            <pc:sldMk cId="1330279014" sldId="278"/>
            <ac:graphicFrameMk id="13" creationId="{80E4490A-A7A7-96F1-D1B4-B42A4A0C800F}"/>
          </ac:graphicFrameMkLst>
        </pc:graphicFrameChg>
        <pc:picChg chg="add mod modCrop">
          <ac:chgData name="Tom-Eitan Melamed" userId="bfef3aeb-aa7d-4a0b-b558-6525bf9b6db5" providerId="ADAL" clId="{CF98E5AC-D6AF-419A-8B8A-3E931A3EA77E}" dt="2023-03-10T22:59:52.360" v="11334" actId="732"/>
          <ac:picMkLst>
            <pc:docMk/>
            <pc:sldMk cId="1330279014" sldId="278"/>
            <ac:picMk id="5" creationId="{8BA85C29-10F5-9450-D661-C07D58F3A3F4}"/>
          </ac:picMkLst>
        </pc:picChg>
        <pc:picChg chg="del">
          <ac:chgData name="Tom-Eitan Melamed" userId="bfef3aeb-aa7d-4a0b-b558-6525bf9b6db5" providerId="ADAL" clId="{CF98E5AC-D6AF-419A-8B8A-3E931A3EA77E}" dt="2023-03-10T23:00:49.622" v="11343" actId="478"/>
          <ac:picMkLst>
            <pc:docMk/>
            <pc:sldMk cId="1330279014" sldId="278"/>
            <ac:picMk id="9" creationId="{ED2D26AC-810D-D376-6B94-A0927EA9DA56}"/>
          </ac:picMkLst>
        </pc:picChg>
        <pc:picChg chg="add mod">
          <ac:chgData name="Tom-Eitan Melamed" userId="bfef3aeb-aa7d-4a0b-b558-6525bf9b6db5" providerId="ADAL" clId="{CF98E5AC-D6AF-419A-8B8A-3E931A3EA77E}" dt="2023-03-10T23:00:43.600" v="11342"/>
          <ac:picMkLst>
            <pc:docMk/>
            <pc:sldMk cId="1330279014" sldId="278"/>
            <ac:picMk id="10" creationId="{6200160D-705F-7E6C-CF58-BC61966D2FA1}"/>
          </ac:picMkLst>
        </pc:picChg>
        <pc:picChg chg="del">
          <ac:chgData name="Tom-Eitan Melamed" userId="bfef3aeb-aa7d-4a0b-b558-6525bf9b6db5" providerId="ADAL" clId="{CF98E5AC-D6AF-419A-8B8A-3E931A3EA77E}" dt="2023-03-04T10:04:21.874" v="4251" actId="478"/>
          <ac:picMkLst>
            <pc:docMk/>
            <pc:sldMk cId="1330279014" sldId="278"/>
            <ac:picMk id="10" creationId="{79E6324A-CD8A-AC8E-13B7-B9A35512EF7D}"/>
          </ac:picMkLst>
        </pc:picChg>
        <pc:picChg chg="add mod">
          <ac:chgData name="Tom-Eitan Melamed" userId="bfef3aeb-aa7d-4a0b-b558-6525bf9b6db5" providerId="ADAL" clId="{CF98E5AC-D6AF-419A-8B8A-3E931A3EA77E}" dt="2023-03-10T23:00:40.512" v="11341"/>
          <ac:picMkLst>
            <pc:docMk/>
            <pc:sldMk cId="1330279014" sldId="278"/>
            <ac:picMk id="11" creationId="{5FBAB605-4C26-5B9E-7A01-0BB8855C66CD}"/>
          </ac:picMkLst>
        </pc:picChg>
        <pc:picChg chg="del">
          <ac:chgData name="Tom-Eitan Melamed" userId="bfef3aeb-aa7d-4a0b-b558-6525bf9b6db5" providerId="ADAL" clId="{CF98E5AC-D6AF-419A-8B8A-3E931A3EA77E}" dt="2023-03-10T15:09:24.466" v="10838" actId="478"/>
          <ac:picMkLst>
            <pc:docMk/>
            <pc:sldMk cId="1330279014" sldId="278"/>
            <ac:picMk id="13" creationId="{3966009D-1098-9AD0-5538-F08E4F982E7F}"/>
          </ac:picMkLst>
        </pc:picChg>
      </pc:sldChg>
      <pc:sldChg chg="addSp delSp modSp new mod modCm modNotesTx">
        <pc:chgData name="Tom-Eitan Melamed" userId="bfef3aeb-aa7d-4a0b-b558-6525bf9b6db5" providerId="ADAL" clId="{CF98E5AC-D6AF-419A-8B8A-3E931A3EA77E}" dt="2023-03-12T02:01:38.257" v="46258" actId="20577"/>
        <pc:sldMkLst>
          <pc:docMk/>
          <pc:sldMk cId="2105113585" sldId="279"/>
        </pc:sldMkLst>
        <pc:spChg chg="mod">
          <ac:chgData name="Tom-Eitan Melamed" userId="bfef3aeb-aa7d-4a0b-b558-6525bf9b6db5" providerId="ADAL" clId="{CF98E5AC-D6AF-419A-8B8A-3E931A3EA77E}" dt="2023-03-11T12:00:06.152" v="16682" actId="20577"/>
          <ac:spMkLst>
            <pc:docMk/>
            <pc:sldMk cId="2105113585" sldId="279"/>
            <ac:spMk id="2" creationId="{E5DD5C2E-D755-94E5-E894-2A7533C97109}"/>
          </ac:spMkLst>
        </pc:spChg>
        <pc:spChg chg="mod">
          <ac:chgData name="Tom-Eitan Melamed" userId="bfef3aeb-aa7d-4a0b-b558-6525bf9b6db5" providerId="ADAL" clId="{CF98E5AC-D6AF-419A-8B8A-3E931A3EA77E}" dt="2023-03-11T10:31:45.094" v="13416" actId="20577"/>
          <ac:spMkLst>
            <pc:docMk/>
            <pc:sldMk cId="2105113585" sldId="279"/>
            <ac:spMk id="3" creationId="{325807FF-B466-71E6-7B68-E85CED827B4A}"/>
          </ac:spMkLst>
        </pc:spChg>
        <pc:graphicFrameChg chg="add del mod">
          <ac:chgData name="Tom-Eitan Melamed" userId="bfef3aeb-aa7d-4a0b-b558-6525bf9b6db5" providerId="ADAL" clId="{CF98E5AC-D6AF-419A-8B8A-3E931A3EA77E}" dt="2023-03-04T09:50:40.064" v="3411"/>
          <ac:graphicFrameMkLst>
            <pc:docMk/>
            <pc:sldMk cId="2105113585" sldId="279"/>
            <ac:graphicFrameMk id="5" creationId="{766BD4DF-E9BC-2566-BD62-6BB1FABCE126}"/>
          </ac:graphicFrameMkLst>
        </pc:graphicFrameChg>
        <pc:picChg chg="add mod">
          <ac:chgData name="Tom-Eitan Melamed" userId="bfef3aeb-aa7d-4a0b-b558-6525bf9b6db5" providerId="ADAL" clId="{CF98E5AC-D6AF-419A-8B8A-3E931A3EA77E}" dt="2023-03-11T11:59:48.082" v="16679"/>
          <ac:picMkLst>
            <pc:docMk/>
            <pc:sldMk cId="2105113585" sldId="279"/>
            <ac:picMk id="5" creationId="{A5468EAA-2203-A06F-BD0E-E4208EED364D}"/>
          </ac:picMkLst>
        </pc:picChg>
        <pc:picChg chg="add mod">
          <ac:chgData name="Tom-Eitan Melamed" userId="bfef3aeb-aa7d-4a0b-b558-6525bf9b6db5" providerId="ADAL" clId="{CF98E5AC-D6AF-419A-8B8A-3E931A3EA77E}" dt="2023-03-11T11:59:48.082" v="16679"/>
          <ac:picMkLst>
            <pc:docMk/>
            <pc:sldMk cId="2105113585" sldId="279"/>
            <ac:picMk id="6" creationId="{105EB93A-1D99-8538-07EC-2C44A3FB83B9}"/>
          </ac:picMkLst>
        </pc:picChg>
        <pc:extLst>
          <p:ext xmlns:p="http://schemas.openxmlformats.org/presentationml/2006/main" uri="{D6D511B9-2390-475A-947B-AFAB55BFBCF1}">
            <pc226:cmChg xmlns:pc226="http://schemas.microsoft.com/office/powerpoint/2022/06/main/command" chg="mod">
              <pc226:chgData name="Tom-Eitan Melamed" userId="bfef3aeb-aa7d-4a0b-b558-6525bf9b6db5" providerId="ADAL" clId="{CF98E5AC-D6AF-419A-8B8A-3E931A3EA77E}" dt="2023-03-11T12:00:06.152" v="16682" actId="20577"/>
              <pc2:cmMkLst xmlns:pc2="http://schemas.microsoft.com/office/powerpoint/2019/9/main/command">
                <pc:docMk/>
                <pc:sldMk cId="2105113585" sldId="279"/>
                <pc2:cmMk id="{5D885320-6027-4F49-A9C2-A4D852967E58}"/>
              </pc2:cmMkLst>
              <pc226:cmRplyChg chg="add">
                <pc226:chgData name="Tom-Eitan Melamed" userId="bfef3aeb-aa7d-4a0b-b558-6525bf9b6db5" providerId="ADAL" clId="{CF98E5AC-D6AF-419A-8B8A-3E931A3EA77E}" dt="2023-03-07T20:56:38.462" v="10521"/>
                <pc2:cmRplyMkLst xmlns:pc2="http://schemas.microsoft.com/office/powerpoint/2019/9/main/command">
                  <pc:docMk/>
                  <pc:sldMk cId="2105113585" sldId="279"/>
                  <pc2:cmMk id="{5D885320-6027-4F49-A9C2-A4D852967E58}"/>
                  <pc2:cmRplyMk id="{772BAED8-20B1-428E-9199-FC0D5F7B0C8A}"/>
                </pc2:cmRplyMkLst>
              </pc226:cmRplyChg>
            </pc226:cmChg>
          </p:ext>
        </pc:extLst>
      </pc:sldChg>
      <pc:sldChg chg="addSp delSp modSp mod modNotesTx">
        <pc:chgData name="Tom-Eitan Melamed" userId="bfef3aeb-aa7d-4a0b-b558-6525bf9b6db5" providerId="ADAL" clId="{CF98E5AC-D6AF-419A-8B8A-3E931A3EA77E}" dt="2023-03-12T02:01:49.932" v="46264" actId="20577"/>
        <pc:sldMkLst>
          <pc:docMk/>
          <pc:sldMk cId="4271883872" sldId="280"/>
        </pc:sldMkLst>
        <pc:spChg chg="mod">
          <ac:chgData name="Tom-Eitan Melamed" userId="bfef3aeb-aa7d-4a0b-b558-6525bf9b6db5" providerId="ADAL" clId="{CF98E5AC-D6AF-419A-8B8A-3E931A3EA77E}" dt="2023-03-10T22:59:17.782" v="11325" actId="20577"/>
          <ac:spMkLst>
            <pc:docMk/>
            <pc:sldMk cId="4271883872" sldId="280"/>
            <ac:spMk id="2" creationId="{6A753828-ABA9-5A86-C799-09E8C3ACD8F4}"/>
          </ac:spMkLst>
        </pc:spChg>
        <pc:spChg chg="add mod">
          <ac:chgData name="Tom-Eitan Melamed" userId="bfef3aeb-aa7d-4a0b-b558-6525bf9b6db5" providerId="ADAL" clId="{CF98E5AC-D6AF-419A-8B8A-3E931A3EA77E}" dt="2023-03-11T11:58:48.547" v="16676" actId="1076"/>
          <ac:spMkLst>
            <pc:docMk/>
            <pc:sldMk cId="4271883872" sldId="280"/>
            <ac:spMk id="12" creationId="{55A270D7-3024-6AC9-E13F-F33D2242691E}"/>
          </ac:spMkLst>
        </pc:spChg>
        <pc:spChg chg="mod">
          <ac:chgData name="Tom-Eitan Melamed" userId="bfef3aeb-aa7d-4a0b-b558-6525bf9b6db5" providerId="ADAL" clId="{CF98E5AC-D6AF-419A-8B8A-3E931A3EA77E}" dt="2023-03-11T11:58:40.046" v="16675" actId="255"/>
          <ac:spMkLst>
            <pc:docMk/>
            <pc:sldMk cId="4271883872" sldId="280"/>
            <ac:spMk id="16" creationId="{833E1F36-B845-013C-0D40-C47430BB1358}"/>
          </ac:spMkLst>
        </pc:spChg>
        <pc:picChg chg="add del mod">
          <ac:chgData name="Tom-Eitan Melamed" userId="bfef3aeb-aa7d-4a0b-b558-6525bf9b6db5" providerId="ADAL" clId="{CF98E5AC-D6AF-419A-8B8A-3E931A3EA77E}" dt="2023-03-10T15:05:23.243" v="10696" actId="478"/>
          <ac:picMkLst>
            <pc:docMk/>
            <pc:sldMk cId="4271883872" sldId="280"/>
            <ac:picMk id="4" creationId="{69EBE1AC-930C-E007-889B-8E841D9084CC}"/>
          </ac:picMkLst>
        </pc:picChg>
        <pc:picChg chg="add del mod">
          <ac:chgData name="Tom-Eitan Melamed" userId="bfef3aeb-aa7d-4a0b-b558-6525bf9b6db5" providerId="ADAL" clId="{CF98E5AC-D6AF-419A-8B8A-3E931A3EA77E}" dt="2023-03-10T15:04:47.138" v="10686"/>
          <ac:picMkLst>
            <pc:docMk/>
            <pc:sldMk cId="4271883872" sldId="280"/>
            <ac:picMk id="5" creationId="{A554DFC5-C3EC-0AE9-FD61-B40C334BEDB7}"/>
          </ac:picMkLst>
        </pc:picChg>
        <pc:picChg chg="add del mod">
          <ac:chgData name="Tom-Eitan Melamed" userId="bfef3aeb-aa7d-4a0b-b558-6525bf9b6db5" providerId="ADAL" clId="{CF98E5AC-D6AF-419A-8B8A-3E931A3EA77E}" dt="2023-03-10T15:05:23.726" v="10697" actId="478"/>
          <ac:picMkLst>
            <pc:docMk/>
            <pc:sldMk cId="4271883872" sldId="280"/>
            <ac:picMk id="8" creationId="{B874E0E4-B76E-9650-F513-04384768E5FF}"/>
          </ac:picMkLst>
        </pc:picChg>
        <pc:picChg chg="add del mod">
          <ac:chgData name="Tom-Eitan Melamed" userId="bfef3aeb-aa7d-4a0b-b558-6525bf9b6db5" providerId="ADAL" clId="{CF98E5AC-D6AF-419A-8B8A-3E931A3EA77E}" dt="2023-03-10T15:05:22.789" v="10695" actId="478"/>
          <ac:picMkLst>
            <pc:docMk/>
            <pc:sldMk cId="4271883872" sldId="280"/>
            <ac:picMk id="9" creationId="{CB75C9A7-4BF3-3C0A-F868-0F6D82823309}"/>
          </ac:picMkLst>
        </pc:picChg>
        <pc:picChg chg="add del mod">
          <ac:chgData name="Tom-Eitan Melamed" userId="bfef3aeb-aa7d-4a0b-b558-6525bf9b6db5" providerId="ADAL" clId="{CF98E5AC-D6AF-419A-8B8A-3E931A3EA77E}" dt="2023-03-10T23:01:16.774" v="11344" actId="478"/>
          <ac:picMkLst>
            <pc:docMk/>
            <pc:sldMk cId="4271883872" sldId="280"/>
            <ac:picMk id="11" creationId="{1FE675EB-970F-7056-5E94-1D488521F233}"/>
          </ac:picMkLst>
        </pc:picChg>
        <pc:picChg chg="add mod">
          <ac:chgData name="Tom-Eitan Melamed" userId="bfef3aeb-aa7d-4a0b-b558-6525bf9b6db5" providerId="ADAL" clId="{CF98E5AC-D6AF-419A-8B8A-3E931A3EA77E}" dt="2023-03-10T23:01:17.137" v="11345"/>
          <ac:picMkLst>
            <pc:docMk/>
            <pc:sldMk cId="4271883872" sldId="280"/>
            <ac:picMk id="13" creationId="{4D5EB7CD-E006-21E0-A243-B97C2E121BF3}"/>
          </ac:picMkLst>
        </pc:picChg>
        <pc:picChg chg="add mod">
          <ac:chgData name="Tom-Eitan Melamed" userId="bfef3aeb-aa7d-4a0b-b558-6525bf9b6db5" providerId="ADAL" clId="{CF98E5AC-D6AF-419A-8B8A-3E931A3EA77E}" dt="2023-03-10T23:02:04.304" v="11351"/>
          <ac:picMkLst>
            <pc:docMk/>
            <pc:sldMk cId="4271883872" sldId="280"/>
            <ac:picMk id="14" creationId="{59987662-F09A-8A2A-4170-EBDC82F00829}"/>
          </ac:picMkLst>
        </pc:picChg>
        <pc:picChg chg="add mod">
          <ac:chgData name="Tom-Eitan Melamed" userId="bfef3aeb-aa7d-4a0b-b558-6525bf9b6db5" providerId="ADAL" clId="{CF98E5AC-D6AF-419A-8B8A-3E931A3EA77E}" dt="2023-03-10T23:02:00.936" v="11350"/>
          <ac:picMkLst>
            <pc:docMk/>
            <pc:sldMk cId="4271883872" sldId="280"/>
            <ac:picMk id="15" creationId="{8B3A1ECF-8FF7-DADB-069A-CBC00546FE7F}"/>
          </ac:picMkLst>
        </pc:picChg>
        <pc:picChg chg="del mod">
          <ac:chgData name="Tom-Eitan Melamed" userId="bfef3aeb-aa7d-4a0b-b558-6525bf9b6db5" providerId="ADAL" clId="{CF98E5AC-D6AF-419A-8B8A-3E931A3EA77E}" dt="2023-03-10T15:05:54.065" v="10699" actId="478"/>
          <ac:picMkLst>
            <pc:docMk/>
            <pc:sldMk cId="4271883872" sldId="280"/>
            <ac:picMk id="17" creationId="{E6E879DF-538C-06EF-2CE2-89DF9F9F8F5D}"/>
          </ac:picMkLst>
        </pc:picChg>
      </pc:sldChg>
      <pc:sldChg chg="modNotesTx">
        <pc:chgData name="Tom-Eitan Melamed" userId="bfef3aeb-aa7d-4a0b-b558-6525bf9b6db5" providerId="ADAL" clId="{CF98E5AC-D6AF-419A-8B8A-3E931A3EA77E}" dt="2023-03-04T10:07:16.673" v="4260" actId="20577"/>
        <pc:sldMkLst>
          <pc:docMk/>
          <pc:sldMk cId="3453190617" sldId="281"/>
        </pc:sldMkLst>
      </pc:sldChg>
      <pc:sldChg chg="addSp delSp modSp new mod ord modClrScheme chgLayout">
        <pc:chgData name="Tom-Eitan Melamed" userId="bfef3aeb-aa7d-4a0b-b558-6525bf9b6db5" providerId="ADAL" clId="{CF98E5AC-D6AF-419A-8B8A-3E931A3EA77E}" dt="2023-03-04T10:19:02.913" v="4346" actId="20577"/>
        <pc:sldMkLst>
          <pc:docMk/>
          <pc:sldMk cId="1615084449" sldId="282"/>
        </pc:sldMkLst>
        <pc:spChg chg="del mod ord">
          <ac:chgData name="Tom-Eitan Melamed" userId="bfef3aeb-aa7d-4a0b-b558-6525bf9b6db5" providerId="ADAL" clId="{CF98E5AC-D6AF-419A-8B8A-3E931A3EA77E}" dt="2023-03-04T10:15:59.691" v="4280" actId="700"/>
          <ac:spMkLst>
            <pc:docMk/>
            <pc:sldMk cId="1615084449" sldId="282"/>
            <ac:spMk id="2" creationId="{8DAD58BF-96D0-928A-8375-CFD4B5985DC4}"/>
          </ac:spMkLst>
        </pc:spChg>
        <pc:spChg chg="del mod ord">
          <ac:chgData name="Tom-Eitan Melamed" userId="bfef3aeb-aa7d-4a0b-b558-6525bf9b6db5" providerId="ADAL" clId="{CF98E5AC-D6AF-419A-8B8A-3E931A3EA77E}" dt="2023-03-04T10:15:59.691" v="4280" actId="700"/>
          <ac:spMkLst>
            <pc:docMk/>
            <pc:sldMk cId="1615084449" sldId="282"/>
            <ac:spMk id="3" creationId="{F3A4C069-695A-4E12-ECB8-89743610AD1A}"/>
          </ac:spMkLst>
        </pc:spChg>
        <pc:spChg chg="mod ord">
          <ac:chgData name="Tom-Eitan Melamed" userId="bfef3aeb-aa7d-4a0b-b558-6525bf9b6db5" providerId="ADAL" clId="{CF98E5AC-D6AF-419A-8B8A-3E931A3EA77E}" dt="2023-03-04T10:15:59.691" v="4280" actId="700"/>
          <ac:spMkLst>
            <pc:docMk/>
            <pc:sldMk cId="1615084449" sldId="282"/>
            <ac:spMk id="4" creationId="{C3373731-ECE0-E6D8-536F-26AEAF1052A2}"/>
          </ac:spMkLst>
        </pc:spChg>
        <pc:spChg chg="add mod ord">
          <ac:chgData name="Tom-Eitan Melamed" userId="bfef3aeb-aa7d-4a0b-b558-6525bf9b6db5" providerId="ADAL" clId="{CF98E5AC-D6AF-419A-8B8A-3E931A3EA77E}" dt="2023-03-04T10:19:02.913" v="4346" actId="20577"/>
          <ac:spMkLst>
            <pc:docMk/>
            <pc:sldMk cId="1615084449" sldId="282"/>
            <ac:spMk id="5" creationId="{8F127071-2B2D-AB0B-3EBC-C483A9AD3EAD}"/>
          </ac:spMkLst>
        </pc:spChg>
        <pc:spChg chg="add mod ord">
          <ac:chgData name="Tom-Eitan Melamed" userId="bfef3aeb-aa7d-4a0b-b558-6525bf9b6db5" providerId="ADAL" clId="{CF98E5AC-D6AF-419A-8B8A-3E931A3EA77E}" dt="2023-03-04T10:15:59.691" v="4280" actId="700"/>
          <ac:spMkLst>
            <pc:docMk/>
            <pc:sldMk cId="1615084449" sldId="282"/>
            <ac:spMk id="6" creationId="{356B6536-94CF-3020-E964-245569807236}"/>
          </ac:spMkLst>
        </pc:spChg>
      </pc:sldChg>
      <pc:sldChg chg="addSp delSp modSp add mod modShow modNotesTx">
        <pc:chgData name="Tom-Eitan Melamed" userId="bfef3aeb-aa7d-4a0b-b558-6525bf9b6db5" providerId="ADAL" clId="{CF98E5AC-D6AF-419A-8B8A-3E931A3EA77E}" dt="2023-03-12T02:03:23.853" v="46292" actId="20577"/>
        <pc:sldMkLst>
          <pc:docMk/>
          <pc:sldMk cId="1008692639" sldId="283"/>
        </pc:sldMkLst>
        <pc:spChg chg="mod">
          <ac:chgData name="Tom-Eitan Melamed" userId="bfef3aeb-aa7d-4a0b-b558-6525bf9b6db5" providerId="ADAL" clId="{CF98E5AC-D6AF-419A-8B8A-3E931A3EA77E}" dt="2023-03-04T10:30:14.006" v="4942" actId="20577"/>
          <ac:spMkLst>
            <pc:docMk/>
            <pc:sldMk cId="1008692639" sldId="283"/>
            <ac:spMk id="2" creationId="{E2EBF947-7BC9-68C8-E4B0-195E97150899}"/>
          </ac:spMkLst>
        </pc:spChg>
        <pc:spChg chg="mod">
          <ac:chgData name="Tom-Eitan Melamed" userId="bfef3aeb-aa7d-4a0b-b558-6525bf9b6db5" providerId="ADAL" clId="{CF98E5AC-D6AF-419A-8B8A-3E931A3EA77E}" dt="2023-03-11T12:28:10.777" v="17969" actId="20577"/>
          <ac:spMkLst>
            <pc:docMk/>
            <pc:sldMk cId="1008692639" sldId="283"/>
            <ac:spMk id="9" creationId="{EE26D62E-1F2D-800C-1134-21AC29D0F120}"/>
          </ac:spMkLst>
        </pc:spChg>
        <pc:graphicFrameChg chg="add del mod">
          <ac:chgData name="Tom-Eitan Melamed" userId="bfef3aeb-aa7d-4a0b-b558-6525bf9b6db5" providerId="ADAL" clId="{CF98E5AC-D6AF-419A-8B8A-3E931A3EA77E}" dt="2023-03-04T10:34:53.819" v="5255"/>
          <ac:graphicFrameMkLst>
            <pc:docMk/>
            <pc:sldMk cId="1008692639" sldId="283"/>
            <ac:graphicFrameMk id="4" creationId="{A8AE954E-6064-E208-9197-DD65CEF9D893}"/>
          </ac:graphicFrameMkLst>
        </pc:graphicFrameChg>
      </pc:sldChg>
      <pc:sldChg chg="addSp delSp modSp add mod modShow modCm modNotesTx">
        <pc:chgData name="Tom-Eitan Melamed" userId="bfef3aeb-aa7d-4a0b-b558-6525bf9b6db5" providerId="ADAL" clId="{CF98E5AC-D6AF-419A-8B8A-3E931A3EA77E}" dt="2023-03-12T02:03:36.992" v="46309" actId="20577"/>
        <pc:sldMkLst>
          <pc:docMk/>
          <pc:sldMk cId="2148644214" sldId="284"/>
        </pc:sldMkLst>
        <pc:spChg chg="mod">
          <ac:chgData name="Tom-Eitan Melamed" userId="bfef3aeb-aa7d-4a0b-b558-6525bf9b6db5" providerId="ADAL" clId="{CF98E5AC-D6AF-419A-8B8A-3E931A3EA77E}" dt="2023-03-04T10:33:51.388" v="5219" actId="20577"/>
          <ac:spMkLst>
            <pc:docMk/>
            <pc:sldMk cId="2148644214" sldId="284"/>
            <ac:spMk id="2" creationId="{E2EBF947-7BC9-68C8-E4B0-195E97150899}"/>
          </ac:spMkLst>
        </pc:spChg>
        <pc:spChg chg="mod">
          <ac:chgData name="Tom-Eitan Melamed" userId="bfef3aeb-aa7d-4a0b-b558-6525bf9b6db5" providerId="ADAL" clId="{CF98E5AC-D6AF-419A-8B8A-3E931A3EA77E}" dt="2023-03-04T10:42:39.488" v="5634" actId="20577"/>
          <ac:spMkLst>
            <pc:docMk/>
            <pc:sldMk cId="2148644214" sldId="284"/>
            <ac:spMk id="9" creationId="{EE26D62E-1F2D-800C-1134-21AC29D0F120}"/>
          </ac:spMkLst>
        </pc:spChg>
        <pc:graphicFrameChg chg="add del mod">
          <ac:chgData name="Tom-Eitan Melamed" userId="bfef3aeb-aa7d-4a0b-b558-6525bf9b6db5" providerId="ADAL" clId="{CF98E5AC-D6AF-419A-8B8A-3E931A3EA77E}" dt="2023-03-04T10:33:59.624" v="5227"/>
          <ac:graphicFrameMkLst>
            <pc:docMk/>
            <pc:sldMk cId="2148644214" sldId="284"/>
            <ac:graphicFrameMk id="4" creationId="{ACB8F0ED-13B2-9E0B-D8FF-FEAAD758AF0D}"/>
          </ac:graphicFrameMkLst>
        </pc:graphicFrameChg>
        <pc:graphicFrameChg chg="add del mod">
          <ac:chgData name="Tom-Eitan Melamed" userId="bfef3aeb-aa7d-4a0b-b558-6525bf9b6db5" providerId="ADAL" clId="{CF98E5AC-D6AF-419A-8B8A-3E931A3EA77E}" dt="2023-03-04T10:34:04.449" v="5230"/>
          <ac:graphicFrameMkLst>
            <pc:docMk/>
            <pc:sldMk cId="2148644214" sldId="284"/>
            <ac:graphicFrameMk id="5" creationId="{E621AA9A-FDB6-BF25-12F4-CBE1B4598A21}"/>
          </ac:graphicFrameMkLst>
        </pc:graphicFrameChg>
        <pc:extLst>
          <p:ext xmlns:p="http://schemas.openxmlformats.org/presentationml/2006/main" uri="{D6D511B9-2390-475A-947B-AFAB55BFBCF1}">
            <pc226:cmChg xmlns:pc226="http://schemas.microsoft.com/office/powerpoint/2022/06/main/command" chg="">
              <pc226:chgData name="Tom-Eitan Melamed" userId="bfef3aeb-aa7d-4a0b-b558-6525bf9b6db5" providerId="ADAL" clId="{CF98E5AC-D6AF-419A-8B8A-3E931A3EA77E}" dt="2023-03-07T20:29:33.974" v="10293"/>
              <pc2:cmMkLst xmlns:pc2="http://schemas.microsoft.com/office/powerpoint/2019/9/main/command">
                <pc:docMk/>
                <pc:sldMk cId="2148644214" sldId="284"/>
                <pc2:cmMk id="{51760C7B-5598-4E35-A716-50A2C66A8FE6}"/>
              </pc2:cmMkLst>
              <pc226:cmRplyChg chg="add">
                <pc226:chgData name="Tom-Eitan Melamed" userId="bfef3aeb-aa7d-4a0b-b558-6525bf9b6db5" providerId="ADAL" clId="{CF98E5AC-D6AF-419A-8B8A-3E931A3EA77E}" dt="2023-03-07T20:29:33.974" v="10293"/>
                <pc2:cmRplyMkLst xmlns:pc2="http://schemas.microsoft.com/office/powerpoint/2019/9/main/command">
                  <pc:docMk/>
                  <pc:sldMk cId="2148644214" sldId="284"/>
                  <pc2:cmMk id="{51760C7B-5598-4E35-A716-50A2C66A8FE6}"/>
                  <pc2:cmRplyMk id="{83A075CC-E78D-4328-B2B3-7EC8736C50FF}"/>
                </pc2:cmRplyMkLst>
              </pc226:cmRplyChg>
            </pc226:cmChg>
          </p:ext>
        </pc:extLst>
      </pc:sldChg>
      <pc:sldChg chg="modSp mod modNotesTx">
        <pc:chgData name="Tom-Eitan Melamed" userId="bfef3aeb-aa7d-4a0b-b558-6525bf9b6db5" providerId="ADAL" clId="{CF98E5AC-D6AF-419A-8B8A-3E931A3EA77E}" dt="2023-03-12T02:02:25.947" v="46280" actId="20577"/>
        <pc:sldMkLst>
          <pc:docMk/>
          <pc:sldMk cId="2066497899" sldId="285"/>
        </pc:sldMkLst>
        <pc:spChg chg="mod">
          <ac:chgData name="Tom-Eitan Melamed" userId="bfef3aeb-aa7d-4a0b-b558-6525bf9b6db5" providerId="ADAL" clId="{CF98E5AC-D6AF-419A-8B8A-3E931A3EA77E}" dt="2023-03-10T22:58:04.410" v="11246" actId="20577"/>
          <ac:spMkLst>
            <pc:docMk/>
            <pc:sldMk cId="2066497899" sldId="285"/>
            <ac:spMk id="2" creationId="{6A753828-ABA9-5A86-C799-09E8C3ACD8F4}"/>
          </ac:spMkLst>
        </pc:spChg>
        <pc:spChg chg="mod">
          <ac:chgData name="Tom-Eitan Melamed" userId="bfef3aeb-aa7d-4a0b-b558-6525bf9b6db5" providerId="ADAL" clId="{CF98E5AC-D6AF-419A-8B8A-3E931A3EA77E}" dt="2023-03-11T11:40:13.258" v="15480" actId="20577"/>
          <ac:spMkLst>
            <pc:docMk/>
            <pc:sldMk cId="2066497899" sldId="285"/>
            <ac:spMk id="5" creationId="{30D3490C-1A87-01F5-1BDB-4C3C3AE67AA1}"/>
          </ac:spMkLst>
        </pc:spChg>
        <pc:picChg chg="mod">
          <ac:chgData name="Tom-Eitan Melamed" userId="bfef3aeb-aa7d-4a0b-b558-6525bf9b6db5" providerId="ADAL" clId="{CF98E5AC-D6AF-419A-8B8A-3E931A3EA77E}" dt="2023-03-11T12:13:13.426" v="17481" actId="1076"/>
          <ac:picMkLst>
            <pc:docMk/>
            <pc:sldMk cId="2066497899" sldId="285"/>
            <ac:picMk id="4" creationId="{4A0F7220-BC76-41BF-7A61-128029FA9FB8}"/>
          </ac:picMkLst>
        </pc:picChg>
      </pc:sldChg>
      <pc:sldChg chg="modSp mod addCm delCm modNotesTx">
        <pc:chgData name="Tom-Eitan Melamed" userId="bfef3aeb-aa7d-4a0b-b558-6525bf9b6db5" providerId="ADAL" clId="{CF98E5AC-D6AF-419A-8B8A-3E931A3EA77E}" dt="2023-03-12T02:02:28.920" v="46281"/>
        <pc:sldMkLst>
          <pc:docMk/>
          <pc:sldMk cId="2757655582" sldId="286"/>
        </pc:sldMkLst>
        <pc:spChg chg="mod">
          <ac:chgData name="Tom-Eitan Melamed" userId="bfef3aeb-aa7d-4a0b-b558-6525bf9b6db5" providerId="ADAL" clId="{CF98E5AC-D6AF-419A-8B8A-3E931A3EA77E}" dt="2023-03-10T22:58:06.610" v="11247" actId="20577"/>
          <ac:spMkLst>
            <pc:docMk/>
            <pc:sldMk cId="2757655582" sldId="286"/>
            <ac:spMk id="2" creationId="{6A753828-ABA9-5A86-C799-09E8C3ACD8F4}"/>
          </ac:spMkLst>
        </pc:spChg>
        <pc:spChg chg="mod">
          <ac:chgData name="Tom-Eitan Melamed" userId="bfef3aeb-aa7d-4a0b-b558-6525bf9b6db5" providerId="ADAL" clId="{CF98E5AC-D6AF-419A-8B8A-3E931A3EA77E}" dt="2023-03-11T12:17:08.545" v="17672" actId="20577"/>
          <ac:spMkLst>
            <pc:docMk/>
            <pc:sldMk cId="2757655582" sldId="286"/>
            <ac:spMk id="5" creationId="{30D3490C-1A87-01F5-1BDB-4C3C3AE67AA1}"/>
          </ac:spMkLst>
        </pc:spChg>
        <pc:picChg chg="mod">
          <ac:chgData name="Tom-Eitan Melamed" userId="bfef3aeb-aa7d-4a0b-b558-6525bf9b6db5" providerId="ADAL" clId="{CF98E5AC-D6AF-419A-8B8A-3E931A3EA77E}" dt="2023-03-11T12:15:35.626" v="17649" actId="1076"/>
          <ac:picMkLst>
            <pc:docMk/>
            <pc:sldMk cId="2757655582" sldId="286"/>
            <ac:picMk id="15" creationId="{5D77B842-A87D-6C7B-0BDC-32202982EA05}"/>
          </ac:picMkLst>
        </pc:picChg>
        <pc:extLst>
          <p:ext xmlns:p="http://schemas.openxmlformats.org/presentationml/2006/main" uri="{D6D511B9-2390-475A-947B-AFAB55BFBCF1}">
            <pc226:cmChg xmlns:pc226="http://schemas.microsoft.com/office/powerpoint/2022/06/main/command" chg="add del">
              <pc226:chgData name="Tom-Eitan Melamed" userId="bfef3aeb-aa7d-4a0b-b558-6525bf9b6db5" providerId="ADAL" clId="{CF98E5AC-D6AF-419A-8B8A-3E931A3EA77E}" dt="2023-03-11T12:22:55.765" v="17674"/>
              <pc2:cmMkLst xmlns:pc2="http://schemas.microsoft.com/office/powerpoint/2019/9/main/command">
                <pc:docMk/>
                <pc:sldMk cId="2757655582" sldId="286"/>
                <pc2:cmMk id="{9895E88F-114B-4324-9AD8-CC233B136D45}"/>
              </pc2:cmMkLst>
            </pc226:cmChg>
          </p:ext>
        </pc:extLst>
      </pc:sldChg>
      <pc:sldChg chg="addSp modSp add mod ord modNotesTx">
        <pc:chgData name="Tom-Eitan Melamed" userId="bfef3aeb-aa7d-4a0b-b558-6525bf9b6db5" providerId="ADAL" clId="{CF98E5AC-D6AF-419A-8B8A-3E931A3EA77E}" dt="2023-03-12T02:04:24.023" v="46316"/>
        <pc:sldMkLst>
          <pc:docMk/>
          <pc:sldMk cId="514110097" sldId="287"/>
        </pc:sldMkLst>
        <pc:spChg chg="add mod">
          <ac:chgData name="Tom-Eitan Melamed" userId="bfef3aeb-aa7d-4a0b-b558-6525bf9b6db5" providerId="ADAL" clId="{CF98E5AC-D6AF-419A-8B8A-3E931A3EA77E}" dt="2023-03-11T12:50:38.666" v="18985" actId="404"/>
          <ac:spMkLst>
            <pc:docMk/>
            <pc:sldMk cId="514110097" sldId="287"/>
            <ac:spMk id="4" creationId="{A9869429-BEED-2CF7-7520-D28A23070306}"/>
          </ac:spMkLst>
        </pc:spChg>
        <pc:spChg chg="add mod">
          <ac:chgData name="Tom-Eitan Melamed" userId="bfef3aeb-aa7d-4a0b-b558-6525bf9b6db5" providerId="ADAL" clId="{CF98E5AC-D6AF-419A-8B8A-3E931A3EA77E}" dt="2023-03-11T12:50:31.635" v="18983" actId="20577"/>
          <ac:spMkLst>
            <pc:docMk/>
            <pc:sldMk cId="514110097" sldId="287"/>
            <ac:spMk id="5" creationId="{1BFA0527-EA7C-2A94-97F2-B1990E0426EE}"/>
          </ac:spMkLst>
        </pc:spChg>
        <pc:spChg chg="add mod">
          <ac:chgData name="Tom-Eitan Melamed" userId="bfef3aeb-aa7d-4a0b-b558-6525bf9b6db5" providerId="ADAL" clId="{CF98E5AC-D6AF-419A-8B8A-3E931A3EA77E}" dt="2023-03-11T12:50:34.968" v="18984" actId="20577"/>
          <ac:spMkLst>
            <pc:docMk/>
            <pc:sldMk cId="514110097" sldId="287"/>
            <ac:spMk id="8" creationId="{75B5B2A4-4135-4E55-B8A4-00073CFB0B6F}"/>
          </ac:spMkLst>
        </pc:spChg>
        <pc:picChg chg="mod">
          <ac:chgData name="Tom-Eitan Melamed" userId="bfef3aeb-aa7d-4a0b-b558-6525bf9b6db5" providerId="ADAL" clId="{CF98E5AC-D6AF-419A-8B8A-3E931A3EA77E}" dt="2023-03-11T12:47:47.633" v="18883" actId="1076"/>
          <ac:picMkLst>
            <pc:docMk/>
            <pc:sldMk cId="514110097" sldId="287"/>
            <ac:picMk id="2" creationId="{D03C4078-634B-D19E-6F0F-34728E3FB059}"/>
          </ac:picMkLst>
        </pc:picChg>
      </pc:sldChg>
      <pc:sldChg chg="addSp delSp modSp new mod ord addAnim delAnim modAnim modNotesTx">
        <pc:chgData name="Tom-Eitan Melamed" userId="bfef3aeb-aa7d-4a0b-b558-6525bf9b6db5" providerId="ADAL" clId="{CF98E5AC-D6AF-419A-8B8A-3E931A3EA77E}" dt="2023-03-12T02:07:13.569" v="46369"/>
        <pc:sldMkLst>
          <pc:docMk/>
          <pc:sldMk cId="1369571773" sldId="288"/>
        </pc:sldMkLst>
        <pc:spChg chg="mod">
          <ac:chgData name="Tom-Eitan Melamed" userId="bfef3aeb-aa7d-4a0b-b558-6525bf9b6db5" providerId="ADAL" clId="{CF98E5AC-D6AF-419A-8B8A-3E931A3EA77E}" dt="2023-03-12T00:53:54.244" v="44162" actId="20577"/>
          <ac:spMkLst>
            <pc:docMk/>
            <pc:sldMk cId="1369571773" sldId="288"/>
            <ac:spMk id="2" creationId="{D697B6E5-DE34-627E-57D0-45467F1CE4B8}"/>
          </ac:spMkLst>
        </pc:spChg>
        <pc:spChg chg="del">
          <ac:chgData name="Tom-Eitan Melamed" userId="bfef3aeb-aa7d-4a0b-b558-6525bf9b6db5" providerId="ADAL" clId="{CF98E5AC-D6AF-419A-8B8A-3E931A3EA77E}" dt="2023-03-04T12:39:12.690" v="6403"/>
          <ac:spMkLst>
            <pc:docMk/>
            <pc:sldMk cId="1369571773" sldId="288"/>
            <ac:spMk id="3" creationId="{65BD9493-FD9D-83B5-6ADB-7AED676E7AD2}"/>
          </ac:spMkLst>
        </pc:spChg>
        <pc:spChg chg="add del mod">
          <ac:chgData name="Tom-Eitan Melamed" userId="bfef3aeb-aa7d-4a0b-b558-6525bf9b6db5" providerId="ADAL" clId="{CF98E5AC-D6AF-419A-8B8A-3E931A3EA77E}" dt="2023-03-04T12:50:06.545" v="6564" actId="1076"/>
          <ac:spMkLst>
            <pc:docMk/>
            <pc:sldMk cId="1369571773" sldId="288"/>
            <ac:spMk id="6" creationId="{0995D578-F41A-DC1F-9A7B-32DFA88E31BB}"/>
          </ac:spMkLst>
        </pc:spChg>
        <pc:spChg chg="add mod ord">
          <ac:chgData name="Tom-Eitan Melamed" userId="bfef3aeb-aa7d-4a0b-b558-6525bf9b6db5" providerId="ADAL" clId="{CF98E5AC-D6AF-419A-8B8A-3E931A3EA77E}" dt="2023-03-04T12:51:06.185" v="6577" actId="14100"/>
          <ac:spMkLst>
            <pc:docMk/>
            <pc:sldMk cId="1369571773" sldId="288"/>
            <ac:spMk id="7" creationId="{E4A7ADD9-1639-2636-1D5B-79122C8635A1}"/>
          </ac:spMkLst>
        </pc:spChg>
        <pc:picChg chg="add mod">
          <ac:chgData name="Tom-Eitan Melamed" userId="bfef3aeb-aa7d-4a0b-b558-6525bf9b6db5" providerId="ADAL" clId="{CF98E5AC-D6AF-419A-8B8A-3E931A3EA77E}" dt="2023-03-11T22:53:16.518" v="38159"/>
          <ac:picMkLst>
            <pc:docMk/>
            <pc:sldMk cId="1369571773" sldId="288"/>
            <ac:picMk id="3" creationId="{5DEF36D6-8950-0C81-CDCA-6F14BA65B7BD}"/>
          </ac:picMkLst>
        </pc:picChg>
        <pc:picChg chg="add mod ord">
          <ac:chgData name="Tom-Eitan Melamed" userId="bfef3aeb-aa7d-4a0b-b558-6525bf9b6db5" providerId="ADAL" clId="{CF98E5AC-D6AF-419A-8B8A-3E931A3EA77E}" dt="2023-03-04T12:51:14.111" v="6578" actId="167"/>
          <ac:picMkLst>
            <pc:docMk/>
            <pc:sldMk cId="1369571773" sldId="288"/>
            <ac:picMk id="5" creationId="{0D1B72A3-D82F-4004-6841-11AE5C65880F}"/>
          </ac:picMkLst>
        </pc:picChg>
        <pc:picChg chg="add mod">
          <ac:chgData name="Tom-Eitan Melamed" userId="bfef3aeb-aa7d-4a0b-b558-6525bf9b6db5" providerId="ADAL" clId="{CF98E5AC-D6AF-419A-8B8A-3E931A3EA77E}" dt="2023-03-11T22:53:16.518" v="38159"/>
          <ac:picMkLst>
            <pc:docMk/>
            <pc:sldMk cId="1369571773" sldId="288"/>
            <ac:picMk id="8" creationId="{1ED1E58B-1368-FA0E-7B6F-9B6B1B8A6069}"/>
          </ac:picMkLst>
        </pc:picChg>
      </pc:sldChg>
      <pc:sldChg chg="addSp delSp modSp add mod delAnim modAnim modNotesTx">
        <pc:chgData name="Tom-Eitan Melamed" userId="bfef3aeb-aa7d-4a0b-b558-6525bf9b6db5" providerId="ADAL" clId="{CF98E5AC-D6AF-419A-8B8A-3E931A3EA77E}" dt="2023-03-12T02:07:17.521" v="46370"/>
        <pc:sldMkLst>
          <pc:docMk/>
          <pc:sldMk cId="417129171" sldId="293"/>
        </pc:sldMkLst>
        <pc:spChg chg="mod">
          <ac:chgData name="Tom-Eitan Melamed" userId="bfef3aeb-aa7d-4a0b-b558-6525bf9b6db5" providerId="ADAL" clId="{CF98E5AC-D6AF-419A-8B8A-3E931A3EA77E}" dt="2023-03-12T00:28:24.083" v="42576" actId="20577"/>
          <ac:spMkLst>
            <pc:docMk/>
            <pc:sldMk cId="417129171" sldId="293"/>
            <ac:spMk id="2" creationId="{D697B6E5-DE34-627E-57D0-45467F1CE4B8}"/>
          </ac:spMkLst>
        </pc:spChg>
        <pc:spChg chg="add del mod">
          <ac:chgData name="Tom-Eitan Melamed" userId="bfef3aeb-aa7d-4a0b-b558-6525bf9b6db5" providerId="ADAL" clId="{CF98E5AC-D6AF-419A-8B8A-3E931A3EA77E}" dt="2023-03-04T13:52:34.599" v="8204" actId="478"/>
          <ac:spMkLst>
            <pc:docMk/>
            <pc:sldMk cId="417129171" sldId="293"/>
            <ac:spMk id="3" creationId="{89BEFF4B-4FF5-4393-F34F-1AAE83A5B1F9}"/>
          </ac:spMkLst>
        </pc:spChg>
        <pc:spChg chg="add del mod">
          <ac:chgData name="Tom-Eitan Melamed" userId="bfef3aeb-aa7d-4a0b-b558-6525bf9b6db5" providerId="ADAL" clId="{CF98E5AC-D6AF-419A-8B8A-3E931A3EA77E}" dt="2023-03-04T13:52:52.844" v="8210" actId="478"/>
          <ac:spMkLst>
            <pc:docMk/>
            <pc:sldMk cId="417129171" sldId="293"/>
            <ac:spMk id="5" creationId="{C29C2242-A9A4-D7CA-123C-FF219E6A9115}"/>
          </ac:spMkLst>
        </pc:spChg>
        <pc:spChg chg="del">
          <ac:chgData name="Tom-Eitan Melamed" userId="bfef3aeb-aa7d-4a0b-b558-6525bf9b6db5" providerId="ADAL" clId="{CF98E5AC-D6AF-419A-8B8A-3E931A3EA77E}" dt="2023-03-04T13:01:03.679" v="7367" actId="478"/>
          <ac:spMkLst>
            <pc:docMk/>
            <pc:sldMk cId="417129171" sldId="293"/>
            <ac:spMk id="6" creationId="{0995D578-F41A-DC1F-9A7B-32DFA88E31BB}"/>
          </ac:spMkLst>
        </pc:spChg>
        <pc:spChg chg="add del mod">
          <ac:chgData name="Tom-Eitan Melamed" userId="bfef3aeb-aa7d-4a0b-b558-6525bf9b6db5" providerId="ADAL" clId="{CF98E5AC-D6AF-419A-8B8A-3E931A3EA77E}" dt="2023-03-04T13:53:26.810" v="8215" actId="478"/>
          <ac:spMkLst>
            <pc:docMk/>
            <pc:sldMk cId="417129171" sldId="293"/>
            <ac:spMk id="6" creationId="{17C73FA7-109B-9B4F-CC59-C17C0D94FF2C}"/>
          </ac:spMkLst>
        </pc:spChg>
        <pc:spChg chg="del">
          <ac:chgData name="Tom-Eitan Melamed" userId="bfef3aeb-aa7d-4a0b-b558-6525bf9b6db5" providerId="ADAL" clId="{CF98E5AC-D6AF-419A-8B8A-3E931A3EA77E}" dt="2023-03-04T13:01:03.679" v="7367" actId="478"/>
          <ac:spMkLst>
            <pc:docMk/>
            <pc:sldMk cId="417129171" sldId="293"/>
            <ac:spMk id="7" creationId="{E4A7ADD9-1639-2636-1D5B-79122C8635A1}"/>
          </ac:spMkLst>
        </pc:spChg>
        <pc:spChg chg="add del mod">
          <ac:chgData name="Tom-Eitan Melamed" userId="bfef3aeb-aa7d-4a0b-b558-6525bf9b6db5" providerId="ADAL" clId="{CF98E5AC-D6AF-419A-8B8A-3E931A3EA77E}" dt="2023-03-04T13:14:54.235" v="7377"/>
          <ac:spMkLst>
            <pc:docMk/>
            <pc:sldMk cId="417129171" sldId="293"/>
            <ac:spMk id="8" creationId="{C80DDD38-D029-A9B9-9CD4-D59ED4F6E3A2}"/>
          </ac:spMkLst>
        </pc:spChg>
        <pc:graphicFrameChg chg="add del mod">
          <ac:chgData name="Tom-Eitan Melamed" userId="bfef3aeb-aa7d-4a0b-b558-6525bf9b6db5" providerId="ADAL" clId="{CF98E5AC-D6AF-419A-8B8A-3E931A3EA77E}" dt="2023-03-04T13:14:50.713" v="7373" actId="478"/>
          <ac:graphicFrameMkLst>
            <pc:docMk/>
            <pc:sldMk cId="417129171" sldId="293"/>
            <ac:graphicFrameMk id="9" creationId="{2F2625EA-DA15-F3A8-F0A9-D4A3F2F8F599}"/>
          </ac:graphicFrameMkLst>
        </pc:graphicFrameChg>
        <pc:graphicFrameChg chg="add del mod">
          <ac:chgData name="Tom-Eitan Melamed" userId="bfef3aeb-aa7d-4a0b-b558-6525bf9b6db5" providerId="ADAL" clId="{CF98E5AC-D6AF-419A-8B8A-3E931A3EA77E}" dt="2023-03-04T13:14:53.782" v="7376"/>
          <ac:graphicFrameMkLst>
            <pc:docMk/>
            <pc:sldMk cId="417129171" sldId="293"/>
            <ac:graphicFrameMk id="10" creationId="{946D3DF8-60A8-4921-7416-699E501697AB}"/>
          </ac:graphicFrameMkLst>
        </pc:graphicFrameChg>
        <pc:graphicFrameChg chg="add mod modGraphic">
          <ac:chgData name="Tom-Eitan Melamed" userId="bfef3aeb-aa7d-4a0b-b558-6525bf9b6db5" providerId="ADAL" clId="{CF98E5AC-D6AF-419A-8B8A-3E931A3EA77E}" dt="2023-03-04T13:59:59.302" v="8341"/>
          <ac:graphicFrameMkLst>
            <pc:docMk/>
            <pc:sldMk cId="417129171" sldId="293"/>
            <ac:graphicFrameMk id="11" creationId="{2E520C70-0190-E8E2-5E83-8D1435AC5A9B}"/>
          </ac:graphicFrameMkLst>
        </pc:graphicFrameChg>
        <pc:picChg chg="add mod">
          <ac:chgData name="Tom-Eitan Melamed" userId="bfef3aeb-aa7d-4a0b-b558-6525bf9b6db5" providerId="ADAL" clId="{CF98E5AC-D6AF-419A-8B8A-3E931A3EA77E}" dt="2023-03-11T22:53:18.364" v="38160"/>
          <ac:picMkLst>
            <pc:docMk/>
            <pc:sldMk cId="417129171" sldId="293"/>
            <ac:picMk id="3" creationId="{50C48918-712B-5154-6958-EE55C2553690}"/>
          </ac:picMkLst>
        </pc:picChg>
        <pc:picChg chg="add mod">
          <ac:chgData name="Tom-Eitan Melamed" userId="bfef3aeb-aa7d-4a0b-b558-6525bf9b6db5" providerId="ADAL" clId="{CF98E5AC-D6AF-419A-8B8A-3E931A3EA77E}" dt="2023-03-11T22:53:18.364" v="38160"/>
          <ac:picMkLst>
            <pc:docMk/>
            <pc:sldMk cId="417129171" sldId="293"/>
            <ac:picMk id="5" creationId="{0B128B9A-7DD0-AB98-1221-3F26CB423C32}"/>
          </ac:picMkLst>
        </pc:picChg>
        <pc:picChg chg="del">
          <ac:chgData name="Tom-Eitan Melamed" userId="bfef3aeb-aa7d-4a0b-b558-6525bf9b6db5" providerId="ADAL" clId="{CF98E5AC-D6AF-419A-8B8A-3E931A3EA77E}" dt="2023-03-04T13:01:03.679" v="7367" actId="478"/>
          <ac:picMkLst>
            <pc:docMk/>
            <pc:sldMk cId="417129171" sldId="293"/>
            <ac:picMk id="5" creationId="{0D1B72A3-D82F-4004-6841-11AE5C65880F}"/>
          </ac:picMkLst>
        </pc:picChg>
        <pc:picChg chg="add del mod ord">
          <ac:chgData name="Tom-Eitan Melamed" userId="bfef3aeb-aa7d-4a0b-b558-6525bf9b6db5" providerId="ADAL" clId="{CF98E5AC-D6AF-419A-8B8A-3E931A3EA77E}" dt="2023-03-04T13:58:35.137" v="8324" actId="478"/>
          <ac:picMkLst>
            <pc:docMk/>
            <pc:sldMk cId="417129171" sldId="293"/>
            <ac:picMk id="7" creationId="{BBBECA2C-EC0B-FF30-4244-D8E1BDCD6E3E}"/>
          </ac:picMkLst>
        </pc:picChg>
        <pc:picChg chg="add mod">
          <ac:chgData name="Tom-Eitan Melamed" userId="bfef3aeb-aa7d-4a0b-b558-6525bf9b6db5" providerId="ADAL" clId="{CF98E5AC-D6AF-419A-8B8A-3E931A3EA77E}" dt="2023-03-04T14:02:50.082" v="8357" actId="14100"/>
          <ac:picMkLst>
            <pc:docMk/>
            <pc:sldMk cId="417129171" sldId="293"/>
            <ac:picMk id="8" creationId="{454067C2-A64D-D246-1710-E9A2DB0CBE7A}"/>
          </ac:picMkLst>
        </pc:picChg>
      </pc:sldChg>
      <pc:sldChg chg="addSp delSp modSp mod addAnim delAnim modAnim modCm modNotesTx">
        <pc:chgData name="Tom-Eitan Melamed" userId="bfef3aeb-aa7d-4a0b-b558-6525bf9b6db5" providerId="ADAL" clId="{CF98E5AC-D6AF-419A-8B8A-3E931A3EA77E}" dt="2023-03-12T02:05:02.199" v="46325"/>
        <pc:sldMkLst>
          <pc:docMk/>
          <pc:sldMk cId="2964971458" sldId="294"/>
        </pc:sldMkLst>
        <pc:spChg chg="mod">
          <ac:chgData name="Tom-Eitan Melamed" userId="bfef3aeb-aa7d-4a0b-b558-6525bf9b6db5" providerId="ADAL" clId="{CF98E5AC-D6AF-419A-8B8A-3E931A3EA77E}" dt="2023-03-11T14:35:29.134" v="23644" actId="1076"/>
          <ac:spMkLst>
            <pc:docMk/>
            <pc:sldMk cId="2964971458" sldId="294"/>
            <ac:spMk id="3" creationId="{E50E1A5B-A589-72AE-92D2-EB0CF7F8F40A}"/>
          </ac:spMkLst>
        </pc:spChg>
        <pc:spChg chg="add del mod">
          <ac:chgData name="Tom-Eitan Melamed" userId="bfef3aeb-aa7d-4a0b-b558-6525bf9b6db5" providerId="ADAL" clId="{CF98E5AC-D6AF-419A-8B8A-3E931A3EA77E}" dt="2023-03-11T14:34:42.445" v="23630"/>
          <ac:spMkLst>
            <pc:docMk/>
            <pc:sldMk cId="2964971458" sldId="294"/>
            <ac:spMk id="20" creationId="{21548FC0-F5DE-C175-3587-9E93204334AB}"/>
          </ac:spMkLst>
        </pc:spChg>
        <pc:spChg chg="add mod">
          <ac:chgData name="Tom-Eitan Melamed" userId="bfef3aeb-aa7d-4a0b-b558-6525bf9b6db5" providerId="ADAL" clId="{CF98E5AC-D6AF-419A-8B8A-3E931A3EA77E}" dt="2023-03-11T17:02:13.437" v="29923" actId="207"/>
          <ac:spMkLst>
            <pc:docMk/>
            <pc:sldMk cId="2964971458" sldId="294"/>
            <ac:spMk id="31" creationId="{87BEDC84-766E-AC59-5224-A0FE2E759897}"/>
          </ac:spMkLst>
        </pc:spChg>
        <pc:spChg chg="add del mod">
          <ac:chgData name="Tom-Eitan Melamed" userId="bfef3aeb-aa7d-4a0b-b558-6525bf9b6db5" providerId="ADAL" clId="{CF98E5AC-D6AF-419A-8B8A-3E931A3EA77E}" dt="2023-03-11T17:07:23.435" v="30071" actId="478"/>
          <ac:spMkLst>
            <pc:docMk/>
            <pc:sldMk cId="2964971458" sldId="294"/>
            <ac:spMk id="47" creationId="{EEF6EEFE-AC75-B9C9-7CB6-262717F1E3BA}"/>
          </ac:spMkLst>
        </pc:spChg>
        <pc:spChg chg="add del mod">
          <ac:chgData name="Tom-Eitan Melamed" userId="bfef3aeb-aa7d-4a0b-b558-6525bf9b6db5" providerId="ADAL" clId="{CF98E5AC-D6AF-419A-8B8A-3E931A3EA77E}" dt="2023-03-11T18:01:48.826" v="31827" actId="478"/>
          <ac:spMkLst>
            <pc:docMk/>
            <pc:sldMk cId="2964971458" sldId="294"/>
            <ac:spMk id="48" creationId="{2FB0036B-BB72-527C-6FD8-7ED077A139C4}"/>
          </ac:spMkLst>
        </pc:spChg>
        <pc:spChg chg="add mod">
          <ac:chgData name="Tom-Eitan Melamed" userId="bfef3aeb-aa7d-4a0b-b558-6525bf9b6db5" providerId="ADAL" clId="{CF98E5AC-D6AF-419A-8B8A-3E931A3EA77E}" dt="2023-03-11T17:50:33.586" v="31610" actId="20577"/>
          <ac:spMkLst>
            <pc:docMk/>
            <pc:sldMk cId="2964971458" sldId="294"/>
            <ac:spMk id="87" creationId="{1E8C490E-BBB4-F1C7-A0C2-FE0E945A2009}"/>
          </ac:spMkLst>
        </pc:spChg>
        <pc:spChg chg="add mod">
          <ac:chgData name="Tom-Eitan Melamed" userId="bfef3aeb-aa7d-4a0b-b558-6525bf9b6db5" providerId="ADAL" clId="{CF98E5AC-D6AF-419A-8B8A-3E931A3EA77E}" dt="2023-03-11T17:50:29.385" v="31609" actId="20577"/>
          <ac:spMkLst>
            <pc:docMk/>
            <pc:sldMk cId="2964971458" sldId="294"/>
            <ac:spMk id="88" creationId="{97310BDD-849C-DF5B-82A6-782DE1F223B0}"/>
          </ac:spMkLst>
        </pc:spChg>
        <pc:spChg chg="add mod">
          <ac:chgData name="Tom-Eitan Melamed" userId="bfef3aeb-aa7d-4a0b-b558-6525bf9b6db5" providerId="ADAL" clId="{CF98E5AC-D6AF-419A-8B8A-3E931A3EA77E}" dt="2023-03-11T17:52:23.211" v="31627" actId="1076"/>
          <ac:spMkLst>
            <pc:docMk/>
            <pc:sldMk cId="2964971458" sldId="294"/>
            <ac:spMk id="89" creationId="{3DAE074C-9C73-0F14-A5B4-4EF38B23E4AB}"/>
          </ac:spMkLst>
        </pc:spChg>
        <pc:grpChg chg="add mod">
          <ac:chgData name="Tom-Eitan Melamed" userId="bfef3aeb-aa7d-4a0b-b558-6525bf9b6db5" providerId="ADAL" clId="{CF98E5AC-D6AF-419A-8B8A-3E931A3EA77E}" dt="2023-03-11T17:20:00.151" v="30345" actId="164"/>
          <ac:grpSpMkLst>
            <pc:docMk/>
            <pc:sldMk cId="2964971458" sldId="294"/>
            <ac:grpSpMk id="81" creationId="{BD1209DB-EB90-778B-8846-F04A119779D0}"/>
          </ac:grpSpMkLst>
        </pc:grpChg>
        <pc:graphicFrameChg chg="add del mod">
          <ac:chgData name="Tom-Eitan Melamed" userId="bfef3aeb-aa7d-4a0b-b558-6525bf9b6db5" providerId="ADAL" clId="{CF98E5AC-D6AF-419A-8B8A-3E931A3EA77E}" dt="2023-03-11T14:34:42.430" v="23629"/>
          <ac:graphicFrameMkLst>
            <pc:docMk/>
            <pc:sldMk cId="2964971458" sldId="294"/>
            <ac:graphicFrameMk id="21" creationId="{AA9395C4-C145-915A-D5E1-889B1C90CA51}"/>
          </ac:graphicFrameMkLst>
        </pc:graphicFrameChg>
        <pc:picChg chg="add del mod">
          <ac:chgData name="Tom-Eitan Melamed" userId="bfef3aeb-aa7d-4a0b-b558-6525bf9b6db5" providerId="ADAL" clId="{CF98E5AC-D6AF-419A-8B8A-3E931A3EA77E}" dt="2023-03-11T17:18:45.268" v="30344" actId="14100"/>
          <ac:picMkLst>
            <pc:docMk/>
            <pc:sldMk cId="2964971458" sldId="294"/>
            <ac:picMk id="2" creationId="{193572AB-E288-B2BA-F860-F49C24CB96D2}"/>
          </ac:picMkLst>
        </pc:picChg>
        <pc:picChg chg="del">
          <ac:chgData name="Tom-Eitan Melamed" userId="bfef3aeb-aa7d-4a0b-b558-6525bf9b6db5" providerId="ADAL" clId="{CF98E5AC-D6AF-419A-8B8A-3E931A3EA77E}" dt="2023-03-11T14:23:53.301" v="23603" actId="478"/>
          <ac:picMkLst>
            <pc:docMk/>
            <pc:sldMk cId="2964971458" sldId="294"/>
            <ac:picMk id="6" creationId="{22034A83-5322-5A8D-1B90-5A9492C03066}"/>
          </ac:picMkLst>
        </pc:picChg>
        <pc:picChg chg="ord">
          <ac:chgData name="Tom-Eitan Melamed" userId="bfef3aeb-aa7d-4a0b-b558-6525bf9b6db5" providerId="ADAL" clId="{CF98E5AC-D6AF-419A-8B8A-3E931A3EA77E}" dt="2023-03-11T17:05:59.246" v="29965" actId="166"/>
          <ac:picMkLst>
            <pc:docMk/>
            <pc:sldMk cId="2964971458" sldId="294"/>
            <ac:picMk id="7" creationId="{9E488B01-04E8-7255-6680-B7DCFD56BD28}"/>
          </ac:picMkLst>
        </pc:picChg>
        <pc:picChg chg="del mod">
          <ac:chgData name="Tom-Eitan Melamed" userId="bfef3aeb-aa7d-4a0b-b558-6525bf9b6db5" providerId="ADAL" clId="{CF98E5AC-D6AF-419A-8B8A-3E931A3EA77E}" dt="2023-03-11T14:34:38.259" v="23625" actId="478"/>
          <ac:picMkLst>
            <pc:docMk/>
            <pc:sldMk cId="2964971458" sldId="294"/>
            <ac:picMk id="22" creationId="{2EA22CE3-2F89-FCB0-0AB6-09F0DCEAA546}"/>
          </ac:picMkLst>
        </pc:picChg>
        <pc:picChg chg="add mod ord">
          <ac:chgData name="Tom-Eitan Melamed" userId="bfef3aeb-aa7d-4a0b-b558-6525bf9b6db5" providerId="ADAL" clId="{CF98E5AC-D6AF-419A-8B8A-3E931A3EA77E}" dt="2023-03-11T14:35:11.734" v="23639" actId="14100"/>
          <ac:picMkLst>
            <pc:docMk/>
            <pc:sldMk cId="2964971458" sldId="294"/>
            <ac:picMk id="24" creationId="{88AF89BC-7E50-CCEC-BC27-CEFDEC665C9D}"/>
          </ac:picMkLst>
        </pc:picChg>
        <pc:picChg chg="add del mod">
          <ac:chgData name="Tom-Eitan Melamed" userId="bfef3aeb-aa7d-4a0b-b558-6525bf9b6db5" providerId="ADAL" clId="{CF98E5AC-D6AF-419A-8B8A-3E931A3EA77E}" dt="2023-03-11T17:14:50.542" v="30296" actId="478"/>
          <ac:picMkLst>
            <pc:docMk/>
            <pc:sldMk cId="2964971458" sldId="294"/>
            <ac:picMk id="64" creationId="{21180361-2E69-5A2E-EB82-817E572D94CA}"/>
          </ac:picMkLst>
        </pc:picChg>
        <pc:picChg chg="add del mod">
          <ac:chgData name="Tom-Eitan Melamed" userId="bfef3aeb-aa7d-4a0b-b558-6525bf9b6db5" providerId="ADAL" clId="{CF98E5AC-D6AF-419A-8B8A-3E931A3EA77E}" dt="2023-03-11T17:18:24.437" v="30338"/>
          <ac:picMkLst>
            <pc:docMk/>
            <pc:sldMk cId="2964971458" sldId="294"/>
            <ac:picMk id="80" creationId="{18627F44-0DA3-8BE0-3E82-6734694F3F4E}"/>
          </ac:picMkLst>
        </pc:picChg>
        <pc:cxnChg chg="add mod">
          <ac:chgData name="Tom-Eitan Melamed" userId="bfef3aeb-aa7d-4a0b-b558-6525bf9b6db5" providerId="ADAL" clId="{CF98E5AC-D6AF-419A-8B8A-3E931A3EA77E}" dt="2023-03-11T14:35:13.510" v="23640" actId="14100"/>
          <ac:cxnSpMkLst>
            <pc:docMk/>
            <pc:sldMk cId="2964971458" sldId="294"/>
            <ac:cxnSpMk id="4" creationId="{3037B3C2-FB0F-D519-84CB-0C1B0C4AABC0}"/>
          </ac:cxnSpMkLst>
        </pc:cxnChg>
        <pc:cxnChg chg="add mod ord">
          <ac:chgData name="Tom-Eitan Melamed" userId="bfef3aeb-aa7d-4a0b-b558-6525bf9b6db5" providerId="ADAL" clId="{CF98E5AC-D6AF-419A-8B8A-3E931A3EA77E}" dt="2023-03-11T14:25:10.903" v="23624" actId="14100"/>
          <ac:cxnSpMkLst>
            <pc:docMk/>
            <pc:sldMk cId="2964971458" sldId="294"/>
            <ac:cxnSpMk id="10" creationId="{FBD17166-C4F4-BE64-0967-025F7D0BF019}"/>
          </ac:cxnSpMkLst>
        </pc:cxnChg>
        <pc:cxnChg chg="add mod">
          <ac:chgData name="Tom-Eitan Melamed" userId="bfef3aeb-aa7d-4a0b-b558-6525bf9b6db5" providerId="ADAL" clId="{CF98E5AC-D6AF-419A-8B8A-3E931A3EA77E}" dt="2023-03-11T17:01:24.349" v="29896" actId="14100"/>
          <ac:cxnSpMkLst>
            <pc:docMk/>
            <pc:sldMk cId="2964971458" sldId="294"/>
            <ac:cxnSpMk id="27" creationId="{BCE2502A-0630-FC36-2463-88855548BD81}"/>
          </ac:cxnSpMkLst>
        </pc:cxnChg>
        <pc:cxnChg chg="add mod">
          <ac:chgData name="Tom-Eitan Melamed" userId="bfef3aeb-aa7d-4a0b-b558-6525bf9b6db5" providerId="ADAL" clId="{CF98E5AC-D6AF-419A-8B8A-3E931A3EA77E}" dt="2023-03-11T17:03:10.045" v="29929" actId="14100"/>
          <ac:cxnSpMkLst>
            <pc:docMk/>
            <pc:sldMk cId="2964971458" sldId="294"/>
            <ac:cxnSpMk id="32" creationId="{1C95CAE7-80A5-1927-81B5-010FA96AE24C}"/>
          </ac:cxnSpMkLst>
        </pc:cxnChg>
        <pc:cxnChg chg="add del mod">
          <ac:chgData name="Tom-Eitan Melamed" userId="bfef3aeb-aa7d-4a0b-b558-6525bf9b6db5" providerId="ADAL" clId="{CF98E5AC-D6AF-419A-8B8A-3E931A3EA77E}" dt="2023-03-11T17:17:06.462" v="30327" actId="478"/>
          <ac:cxnSpMkLst>
            <pc:docMk/>
            <pc:sldMk cId="2964971458" sldId="294"/>
            <ac:cxnSpMk id="35" creationId="{BBDED66E-7D46-4570-18EC-55D888F55F71}"/>
          </ac:cxnSpMkLst>
        </pc:cxnChg>
        <pc:cxnChg chg="add mod">
          <ac:chgData name="Tom-Eitan Melamed" userId="bfef3aeb-aa7d-4a0b-b558-6525bf9b6db5" providerId="ADAL" clId="{CF98E5AC-D6AF-419A-8B8A-3E931A3EA77E}" dt="2023-03-11T17:10:52.556" v="30259" actId="14100"/>
          <ac:cxnSpMkLst>
            <pc:docMk/>
            <pc:sldMk cId="2964971458" sldId="294"/>
            <ac:cxnSpMk id="36" creationId="{43952C92-0E15-75D4-A4F2-DF956E47C8CA}"/>
          </ac:cxnSpMkLst>
        </pc:cxnChg>
        <pc:cxnChg chg="add mod">
          <ac:chgData name="Tom-Eitan Melamed" userId="bfef3aeb-aa7d-4a0b-b558-6525bf9b6db5" providerId="ADAL" clId="{CF98E5AC-D6AF-419A-8B8A-3E931A3EA77E}" dt="2023-03-11T17:03:44.285" v="29938" actId="1076"/>
          <ac:cxnSpMkLst>
            <pc:docMk/>
            <pc:sldMk cId="2964971458" sldId="294"/>
            <ac:cxnSpMk id="39" creationId="{2A6A6BE5-39F3-7520-1CA3-02D86B1036AB}"/>
          </ac:cxnSpMkLst>
        </pc:cxnChg>
        <pc:cxnChg chg="add mod">
          <ac:chgData name="Tom-Eitan Melamed" userId="bfef3aeb-aa7d-4a0b-b558-6525bf9b6db5" providerId="ADAL" clId="{CF98E5AC-D6AF-419A-8B8A-3E931A3EA77E}" dt="2023-03-11T17:03:50.220" v="29940" actId="1076"/>
          <ac:cxnSpMkLst>
            <pc:docMk/>
            <pc:sldMk cId="2964971458" sldId="294"/>
            <ac:cxnSpMk id="40" creationId="{61BCC751-94FC-1248-4139-61E48AD49594}"/>
          </ac:cxnSpMkLst>
        </pc:cxnChg>
        <pc:cxnChg chg="add del mod">
          <ac:chgData name="Tom-Eitan Melamed" userId="bfef3aeb-aa7d-4a0b-b558-6525bf9b6db5" providerId="ADAL" clId="{CF98E5AC-D6AF-419A-8B8A-3E931A3EA77E}" dt="2023-03-11T17:04:57.585" v="29957" actId="478"/>
          <ac:cxnSpMkLst>
            <pc:docMk/>
            <pc:sldMk cId="2964971458" sldId="294"/>
            <ac:cxnSpMk id="41" creationId="{3E996F08-41D6-1FBD-9CAE-A6DDD28E7F6C}"/>
          </ac:cxnSpMkLst>
        </pc:cxnChg>
        <pc:cxnChg chg="add del mod">
          <ac:chgData name="Tom-Eitan Melamed" userId="bfef3aeb-aa7d-4a0b-b558-6525bf9b6db5" providerId="ADAL" clId="{CF98E5AC-D6AF-419A-8B8A-3E931A3EA77E}" dt="2023-03-11T17:04:55.863" v="29956" actId="478"/>
          <ac:cxnSpMkLst>
            <pc:docMk/>
            <pc:sldMk cId="2964971458" sldId="294"/>
            <ac:cxnSpMk id="44" creationId="{7738CF29-9E3C-BB7B-3039-4E4D17CF592C}"/>
          </ac:cxnSpMkLst>
        </pc:cxnChg>
        <pc:cxnChg chg="add del mod">
          <ac:chgData name="Tom-Eitan Melamed" userId="bfef3aeb-aa7d-4a0b-b558-6525bf9b6db5" providerId="ADAL" clId="{CF98E5AC-D6AF-419A-8B8A-3E931A3EA77E}" dt="2023-03-11T17:04:53.739" v="29954" actId="478"/>
          <ac:cxnSpMkLst>
            <pc:docMk/>
            <pc:sldMk cId="2964971458" sldId="294"/>
            <ac:cxnSpMk id="45" creationId="{A54B9B07-DD30-9793-8BDF-A1B94B081DD0}"/>
          </ac:cxnSpMkLst>
        </pc:cxnChg>
        <pc:cxnChg chg="add del mod">
          <ac:chgData name="Tom-Eitan Melamed" userId="bfef3aeb-aa7d-4a0b-b558-6525bf9b6db5" providerId="ADAL" clId="{CF98E5AC-D6AF-419A-8B8A-3E931A3EA77E}" dt="2023-03-11T17:04:54.974" v="29955" actId="478"/>
          <ac:cxnSpMkLst>
            <pc:docMk/>
            <pc:sldMk cId="2964971458" sldId="294"/>
            <ac:cxnSpMk id="46" creationId="{4E3C16AD-B174-06A5-FDE5-6E725D4B1446}"/>
          </ac:cxnSpMkLst>
        </pc:cxnChg>
        <pc:cxnChg chg="add mod">
          <ac:chgData name="Tom-Eitan Melamed" userId="bfef3aeb-aa7d-4a0b-b558-6525bf9b6db5" providerId="ADAL" clId="{CF98E5AC-D6AF-419A-8B8A-3E931A3EA77E}" dt="2023-03-11T17:11:02.502" v="30261" actId="14100"/>
          <ac:cxnSpMkLst>
            <pc:docMk/>
            <pc:sldMk cId="2964971458" sldId="294"/>
            <ac:cxnSpMk id="49" creationId="{9A18BB80-95B4-25BD-213C-2AFB141F500A}"/>
          </ac:cxnSpMkLst>
        </pc:cxnChg>
        <pc:cxnChg chg="add mod">
          <ac:chgData name="Tom-Eitan Melamed" userId="bfef3aeb-aa7d-4a0b-b558-6525bf9b6db5" providerId="ADAL" clId="{CF98E5AC-D6AF-419A-8B8A-3E931A3EA77E}" dt="2023-03-11T17:12:07.509" v="30279" actId="1037"/>
          <ac:cxnSpMkLst>
            <pc:docMk/>
            <pc:sldMk cId="2964971458" sldId="294"/>
            <ac:cxnSpMk id="55" creationId="{970D7343-74E6-B903-E421-322D800678FD}"/>
          </ac:cxnSpMkLst>
        </pc:cxnChg>
        <pc:cxnChg chg="add mod">
          <ac:chgData name="Tom-Eitan Melamed" userId="bfef3aeb-aa7d-4a0b-b558-6525bf9b6db5" providerId="ADAL" clId="{CF98E5AC-D6AF-419A-8B8A-3E931A3EA77E}" dt="2023-03-11T17:11:48.789" v="30271"/>
          <ac:cxnSpMkLst>
            <pc:docMk/>
            <pc:sldMk cId="2964971458" sldId="294"/>
            <ac:cxnSpMk id="57" creationId="{D56AF46D-76A8-7CDF-9D9E-8561DEBB4734}"/>
          </ac:cxnSpMkLst>
        </pc:cxnChg>
        <pc:cxnChg chg="add del mod">
          <ac:chgData name="Tom-Eitan Melamed" userId="bfef3aeb-aa7d-4a0b-b558-6525bf9b6db5" providerId="ADAL" clId="{CF98E5AC-D6AF-419A-8B8A-3E931A3EA77E}" dt="2023-03-11T17:12:22.128" v="30284"/>
          <ac:cxnSpMkLst>
            <pc:docMk/>
            <pc:sldMk cId="2964971458" sldId="294"/>
            <ac:cxnSpMk id="60" creationId="{C91A5828-0CA9-CB5A-88F1-FE4CE11443F2}"/>
          </ac:cxnSpMkLst>
        </pc:cxnChg>
        <pc:cxnChg chg="add mod">
          <ac:chgData name="Tom-Eitan Melamed" userId="bfef3aeb-aa7d-4a0b-b558-6525bf9b6db5" providerId="ADAL" clId="{CF98E5AC-D6AF-419A-8B8A-3E931A3EA77E}" dt="2023-03-11T17:12:42.165" v="30291" actId="1037"/>
          <ac:cxnSpMkLst>
            <pc:docMk/>
            <pc:sldMk cId="2964971458" sldId="294"/>
            <ac:cxnSpMk id="61" creationId="{54BFE104-5FED-AC38-A165-86478A550975}"/>
          </ac:cxnSpMkLst>
        </pc:cxnChg>
        <pc:cxnChg chg="add mod">
          <ac:chgData name="Tom-Eitan Melamed" userId="bfef3aeb-aa7d-4a0b-b558-6525bf9b6db5" providerId="ADAL" clId="{CF98E5AC-D6AF-419A-8B8A-3E931A3EA77E}" dt="2023-03-11T17:15:09.827" v="30299" actId="14100"/>
          <ac:cxnSpMkLst>
            <pc:docMk/>
            <pc:sldMk cId="2964971458" sldId="294"/>
            <ac:cxnSpMk id="65" creationId="{C3C6FBC1-71AA-CB4D-770C-F6EC0FFEF90F}"/>
          </ac:cxnSpMkLst>
        </pc:cxnChg>
        <pc:cxnChg chg="add del mod">
          <ac:chgData name="Tom-Eitan Melamed" userId="bfef3aeb-aa7d-4a0b-b558-6525bf9b6db5" providerId="ADAL" clId="{CF98E5AC-D6AF-419A-8B8A-3E931A3EA77E}" dt="2023-03-11T17:15:20.469" v="30302" actId="478"/>
          <ac:cxnSpMkLst>
            <pc:docMk/>
            <pc:sldMk cId="2964971458" sldId="294"/>
            <ac:cxnSpMk id="67" creationId="{ED4A39E4-C575-55E0-63E0-888D7228A61D}"/>
          </ac:cxnSpMkLst>
        </pc:cxnChg>
        <pc:cxnChg chg="add mod">
          <ac:chgData name="Tom-Eitan Melamed" userId="bfef3aeb-aa7d-4a0b-b558-6525bf9b6db5" providerId="ADAL" clId="{CF98E5AC-D6AF-419A-8B8A-3E931A3EA77E}" dt="2023-03-11T17:31:47.653" v="30986" actId="1076"/>
          <ac:cxnSpMkLst>
            <pc:docMk/>
            <pc:sldMk cId="2964971458" sldId="294"/>
            <ac:cxnSpMk id="68" creationId="{A22DDB9E-9987-EEF5-5C7E-346494B9015F}"/>
          </ac:cxnSpMkLst>
        </pc:cxnChg>
        <pc:cxnChg chg="add mod">
          <ac:chgData name="Tom-Eitan Melamed" userId="bfef3aeb-aa7d-4a0b-b558-6525bf9b6db5" providerId="ADAL" clId="{CF98E5AC-D6AF-419A-8B8A-3E931A3EA77E}" dt="2023-03-11T17:25:39.543" v="30797" actId="208"/>
          <ac:cxnSpMkLst>
            <pc:docMk/>
            <pc:sldMk cId="2964971458" sldId="294"/>
            <ac:cxnSpMk id="70" creationId="{5B9F7F6C-6E9E-FDD9-B050-38971349E6E3}"/>
          </ac:cxnSpMkLst>
        </pc:cxnChg>
        <pc:cxnChg chg="add mod">
          <ac:chgData name="Tom-Eitan Melamed" userId="bfef3aeb-aa7d-4a0b-b558-6525bf9b6db5" providerId="ADAL" clId="{CF98E5AC-D6AF-419A-8B8A-3E931A3EA77E}" dt="2023-03-11T17:20:00.151" v="30345" actId="164"/>
          <ac:cxnSpMkLst>
            <pc:docMk/>
            <pc:sldMk cId="2964971458" sldId="294"/>
            <ac:cxnSpMk id="72" creationId="{933F2278-2BAD-316F-8799-89A772DAFB74}"/>
          </ac:cxnSpMkLst>
        </pc:cxnChg>
        <pc:cxnChg chg="add mod">
          <ac:chgData name="Tom-Eitan Melamed" userId="bfef3aeb-aa7d-4a0b-b558-6525bf9b6db5" providerId="ADAL" clId="{CF98E5AC-D6AF-419A-8B8A-3E931A3EA77E}" dt="2023-03-11T17:20:00.151" v="30345" actId="164"/>
          <ac:cxnSpMkLst>
            <pc:docMk/>
            <pc:sldMk cId="2964971458" sldId="294"/>
            <ac:cxnSpMk id="74" creationId="{0C302C2B-0BD6-B5C3-575D-E25583B4CB50}"/>
          </ac:cxnSpMkLst>
        </pc:cxnChg>
        <pc:cxnChg chg="add del mod">
          <ac:chgData name="Tom-Eitan Melamed" userId="bfef3aeb-aa7d-4a0b-b558-6525bf9b6db5" providerId="ADAL" clId="{CF98E5AC-D6AF-419A-8B8A-3E931A3EA77E}" dt="2023-03-11T17:16:20.226" v="30322" actId="478"/>
          <ac:cxnSpMkLst>
            <pc:docMk/>
            <pc:sldMk cId="2964971458" sldId="294"/>
            <ac:cxnSpMk id="77" creationId="{EBD67C06-0103-B960-6C6F-9118D05F174A}"/>
          </ac:cxnSpMkLst>
        </pc:cxnChg>
        <pc:cxnChg chg="add mod">
          <ac:chgData name="Tom-Eitan Melamed" userId="bfef3aeb-aa7d-4a0b-b558-6525bf9b6db5" providerId="ADAL" clId="{CF98E5AC-D6AF-419A-8B8A-3E931A3EA77E}" dt="2023-03-11T17:20:00.151" v="30345" actId="164"/>
          <ac:cxnSpMkLst>
            <pc:docMk/>
            <pc:sldMk cId="2964971458" sldId="294"/>
            <ac:cxnSpMk id="78" creationId="{AFDE1C62-5CB6-A2A9-804C-9199EFDF6745}"/>
          </ac:cxnSpMkLst>
        </pc:cxnChg>
        <pc:cxnChg chg="add del mod">
          <ac:chgData name="Tom-Eitan Melamed" userId="bfef3aeb-aa7d-4a0b-b558-6525bf9b6db5" providerId="ADAL" clId="{CF98E5AC-D6AF-419A-8B8A-3E931A3EA77E}" dt="2023-03-11T17:20:32.648" v="30349" actId="478"/>
          <ac:cxnSpMkLst>
            <pc:docMk/>
            <pc:sldMk cId="2964971458" sldId="294"/>
            <ac:cxnSpMk id="82" creationId="{512D5C78-098F-3973-ACB6-355578674DFD}"/>
          </ac:cxnSpMkLst>
        </pc:cxnChg>
        <pc:cxnChg chg="add mod">
          <ac:chgData name="Tom-Eitan Melamed" userId="bfef3aeb-aa7d-4a0b-b558-6525bf9b6db5" providerId="ADAL" clId="{CF98E5AC-D6AF-419A-8B8A-3E931A3EA77E}" dt="2023-03-11T17:26:50.290" v="30864" actId="1076"/>
          <ac:cxnSpMkLst>
            <pc:docMk/>
            <pc:sldMk cId="2964971458" sldId="294"/>
            <ac:cxnSpMk id="83" creationId="{0C9199B0-FAF6-5B0B-F6C6-D334C9B7A0DB}"/>
          </ac:cxnSpMkLst>
        </pc:cxnChg>
        <pc:cxnChg chg="add mod">
          <ac:chgData name="Tom-Eitan Melamed" userId="bfef3aeb-aa7d-4a0b-b558-6525bf9b6db5" providerId="ADAL" clId="{CF98E5AC-D6AF-419A-8B8A-3E931A3EA77E}" dt="2023-03-11T17:32:11.389" v="30991" actId="1076"/>
          <ac:cxnSpMkLst>
            <pc:docMk/>
            <pc:sldMk cId="2964971458" sldId="294"/>
            <ac:cxnSpMk id="84" creationId="{65A433F2-A2A2-530B-4E98-14B5BBF453CC}"/>
          </ac:cxnSpMkLst>
        </pc:cxnChg>
        <pc:cxnChg chg="add mod">
          <ac:chgData name="Tom-Eitan Melamed" userId="bfef3aeb-aa7d-4a0b-b558-6525bf9b6db5" providerId="ADAL" clId="{CF98E5AC-D6AF-419A-8B8A-3E931A3EA77E}" dt="2023-03-11T17:42:15.699" v="31449" actId="1036"/>
          <ac:cxnSpMkLst>
            <pc:docMk/>
            <pc:sldMk cId="2964971458" sldId="294"/>
            <ac:cxnSpMk id="85" creationId="{F2F6BF4A-1925-9988-7881-737DAD58A569}"/>
          </ac:cxnSpMkLst>
        </pc:cxnChg>
        <pc:extLst>
          <p:ext xmlns:p="http://schemas.openxmlformats.org/presentationml/2006/main" uri="{D6D511B9-2390-475A-947B-AFAB55BFBCF1}">
            <pc226:cmChg xmlns:pc226="http://schemas.microsoft.com/office/powerpoint/2022/06/main/command" chg="mod">
              <pc226:chgData name="Tom-Eitan Melamed" userId="bfef3aeb-aa7d-4a0b-b558-6525bf9b6db5" providerId="ADAL" clId="{CF98E5AC-D6AF-419A-8B8A-3E931A3EA77E}" dt="2023-03-11T16:51:03.265" v="29026"/>
              <pc2:cmMkLst xmlns:pc2="http://schemas.microsoft.com/office/powerpoint/2019/9/main/command">
                <pc:docMk/>
                <pc:sldMk cId="2964971458" sldId="294"/>
                <pc2:cmMk id="{148E260E-35DC-4B3D-B791-1544D1209A1F}"/>
              </pc2:cmMkLst>
            </pc226:cmChg>
          </p:ext>
        </pc:extLst>
      </pc:sldChg>
      <pc:sldChg chg="addSp delSp modSp mod modCm modNotesTx">
        <pc:chgData name="Tom-Eitan Melamed" userId="bfef3aeb-aa7d-4a0b-b558-6525bf9b6db5" providerId="ADAL" clId="{CF98E5AC-D6AF-419A-8B8A-3E931A3EA77E}" dt="2023-03-12T02:04:58.320" v="46324"/>
        <pc:sldMkLst>
          <pc:docMk/>
          <pc:sldMk cId="3794520561" sldId="295"/>
        </pc:sldMkLst>
        <pc:spChg chg="add del mod">
          <ac:chgData name="Tom-Eitan Melamed" userId="bfef3aeb-aa7d-4a0b-b558-6525bf9b6db5" providerId="ADAL" clId="{CF98E5AC-D6AF-419A-8B8A-3E931A3EA77E}" dt="2023-03-04T13:28:13.812" v="7436"/>
          <ac:spMkLst>
            <pc:docMk/>
            <pc:sldMk cId="3794520561" sldId="295"/>
            <ac:spMk id="2" creationId="{B0F577A5-D658-99C3-4799-2E21EE990616}"/>
          </ac:spMkLst>
        </pc:spChg>
        <pc:spChg chg="mod">
          <ac:chgData name="Tom-Eitan Melamed" userId="bfef3aeb-aa7d-4a0b-b558-6525bf9b6db5" providerId="ADAL" clId="{CF98E5AC-D6AF-419A-8B8A-3E931A3EA77E}" dt="2023-03-04T13:28:13.812" v="7436"/>
          <ac:spMkLst>
            <pc:docMk/>
            <pc:sldMk cId="3794520561" sldId="295"/>
            <ac:spMk id="3" creationId="{E50E1A5B-A589-72AE-92D2-EB0CF7F8F40A}"/>
          </ac:spMkLst>
        </pc:spChg>
        <pc:spChg chg="add del mod">
          <ac:chgData name="Tom-Eitan Melamed" userId="bfef3aeb-aa7d-4a0b-b558-6525bf9b6db5" providerId="ADAL" clId="{CF98E5AC-D6AF-419A-8B8A-3E931A3EA77E}" dt="2023-03-04T13:28:13.812" v="7436"/>
          <ac:spMkLst>
            <pc:docMk/>
            <pc:sldMk cId="3794520561" sldId="295"/>
            <ac:spMk id="4" creationId="{75104012-D096-8ADC-9348-ECE1F84F5E4A}"/>
          </ac:spMkLst>
        </pc:spChg>
        <pc:spChg chg="add mod">
          <ac:chgData name="Tom-Eitan Melamed" userId="bfef3aeb-aa7d-4a0b-b558-6525bf9b6db5" providerId="ADAL" clId="{CF98E5AC-D6AF-419A-8B8A-3E931A3EA77E}" dt="2023-03-11T16:55:01.154" v="29201" actId="20577"/>
          <ac:spMkLst>
            <pc:docMk/>
            <pc:sldMk cId="3794520561" sldId="295"/>
            <ac:spMk id="5" creationId="{FDD47E13-B3E3-20DF-FD83-EA186C6B39C8}"/>
          </ac:spMkLst>
        </pc:spChg>
        <pc:spChg chg="mod">
          <ac:chgData name="Tom-Eitan Melamed" userId="bfef3aeb-aa7d-4a0b-b558-6525bf9b6db5" providerId="ADAL" clId="{CF98E5AC-D6AF-419A-8B8A-3E931A3EA77E}" dt="2023-03-04T13:28:17.875" v="7438" actId="122"/>
          <ac:spMkLst>
            <pc:docMk/>
            <pc:sldMk cId="3794520561" sldId="295"/>
            <ac:spMk id="13" creationId="{43BC66C4-9891-83A2-EB4A-EBFA513F1D1F}"/>
          </ac:spMkLst>
        </pc:spChg>
        <pc:picChg chg="add mod">
          <ac:chgData name="Tom-Eitan Melamed" userId="bfef3aeb-aa7d-4a0b-b558-6525bf9b6db5" providerId="ADAL" clId="{CF98E5AC-D6AF-419A-8B8A-3E931A3EA77E}" dt="2023-03-11T14:21:03.583" v="23583" actId="1076"/>
          <ac:picMkLst>
            <pc:docMk/>
            <pc:sldMk cId="3794520561" sldId="295"/>
            <ac:picMk id="2" creationId="{1D2D922C-71E2-50A7-A215-47AB8A6978BC}"/>
          </ac:picMkLst>
        </pc:picChg>
        <pc:picChg chg="del">
          <ac:chgData name="Tom-Eitan Melamed" userId="bfef3aeb-aa7d-4a0b-b558-6525bf9b6db5" providerId="ADAL" clId="{CF98E5AC-D6AF-419A-8B8A-3E931A3EA77E}" dt="2023-03-11T14:20:55.615" v="23582" actId="478"/>
          <ac:picMkLst>
            <pc:docMk/>
            <pc:sldMk cId="3794520561" sldId="295"/>
            <ac:picMk id="6" creationId="{22034A83-5322-5A8D-1B90-5A9492C03066}"/>
          </ac:picMkLst>
        </pc:picChg>
        <pc:picChg chg="add del mod ord">
          <ac:chgData name="Tom-Eitan Melamed" userId="bfef3aeb-aa7d-4a0b-b558-6525bf9b6db5" providerId="ADAL" clId="{CF98E5AC-D6AF-419A-8B8A-3E931A3EA77E}" dt="2023-03-11T14:54:33.148" v="25572"/>
          <ac:picMkLst>
            <pc:docMk/>
            <pc:sldMk cId="3794520561" sldId="295"/>
            <ac:picMk id="8" creationId="{8E73211B-AC65-DE5D-25DC-CED561CBBD11}"/>
          </ac:picMkLst>
        </pc:picChg>
        <pc:cxnChg chg="add mod">
          <ac:chgData name="Tom-Eitan Melamed" userId="bfef3aeb-aa7d-4a0b-b558-6525bf9b6db5" providerId="ADAL" clId="{CF98E5AC-D6AF-419A-8B8A-3E931A3EA77E}" dt="2023-03-11T14:54:01.127" v="25564" actId="14100"/>
          <ac:cxnSpMkLst>
            <pc:docMk/>
            <pc:sldMk cId="3794520561" sldId="295"/>
            <ac:cxnSpMk id="9" creationId="{2A0786F2-1AAA-FF0D-4DF4-7D4D8D2D9399}"/>
          </ac:cxnSpMkLst>
        </pc:cxnChg>
        <pc:cxnChg chg="add mod">
          <ac:chgData name="Tom-Eitan Melamed" userId="bfef3aeb-aa7d-4a0b-b558-6525bf9b6db5" providerId="ADAL" clId="{CF98E5AC-D6AF-419A-8B8A-3E931A3EA77E}" dt="2023-03-11T14:54:19.705" v="25571" actId="14100"/>
          <ac:cxnSpMkLst>
            <pc:docMk/>
            <pc:sldMk cId="3794520561" sldId="295"/>
            <ac:cxnSpMk id="11" creationId="{5BCD8861-5250-ED2D-1BF4-7A0E68C87DE5}"/>
          </ac:cxnSpMkLst>
        </pc:cxnChg>
        <pc:extLst>
          <p:ext xmlns:p="http://schemas.openxmlformats.org/presentationml/2006/main" uri="{D6D511B9-2390-475A-947B-AFAB55BFBCF1}">
            <pc226:cmChg xmlns:pc226="http://schemas.microsoft.com/office/powerpoint/2022/06/main/command" chg="mod">
              <pc226:chgData name="Tom-Eitan Melamed" userId="bfef3aeb-aa7d-4a0b-b558-6525bf9b6db5" providerId="ADAL" clId="{CF98E5AC-D6AF-419A-8B8A-3E931A3EA77E}" dt="2023-03-11T16:46:15.540" v="28996"/>
              <pc2:cmMkLst xmlns:pc2="http://schemas.microsoft.com/office/powerpoint/2019/9/main/command">
                <pc:docMk/>
                <pc:sldMk cId="3794520561" sldId="295"/>
                <pc2:cmMk id="{8D27D57C-7041-4255-ACDA-DEEE5DA5117F}"/>
              </pc2:cmMkLst>
            </pc226:cmChg>
          </p:ext>
        </pc:extLst>
      </pc:sldChg>
      <pc:sldChg chg="addSp delSp modSp mod modNotesTx">
        <pc:chgData name="Tom-Eitan Melamed" userId="bfef3aeb-aa7d-4a0b-b558-6525bf9b6db5" providerId="ADAL" clId="{CF98E5AC-D6AF-419A-8B8A-3E931A3EA77E}" dt="2023-03-12T02:05:21.566" v="46327"/>
        <pc:sldMkLst>
          <pc:docMk/>
          <pc:sldMk cId="1183127109" sldId="296"/>
        </pc:sldMkLst>
        <pc:spChg chg="mod">
          <ac:chgData name="Tom-Eitan Melamed" userId="bfef3aeb-aa7d-4a0b-b558-6525bf9b6db5" providerId="ADAL" clId="{CF98E5AC-D6AF-419A-8B8A-3E931A3EA77E}" dt="2023-03-11T15:03:22.646" v="26067" actId="1076"/>
          <ac:spMkLst>
            <pc:docMk/>
            <pc:sldMk cId="1183127109" sldId="296"/>
            <ac:spMk id="11" creationId="{434B4901-2B35-87A6-8969-6D5147DCCE2C}"/>
          </ac:spMkLst>
        </pc:spChg>
        <pc:picChg chg="add mod">
          <ac:chgData name="Tom-Eitan Melamed" userId="bfef3aeb-aa7d-4a0b-b558-6525bf9b6db5" providerId="ADAL" clId="{CF98E5AC-D6AF-419A-8B8A-3E931A3EA77E}" dt="2023-03-11T16:47:14.021" v="28997"/>
          <ac:picMkLst>
            <pc:docMk/>
            <pc:sldMk cId="1183127109" sldId="296"/>
            <ac:picMk id="2" creationId="{AA9E5724-EF11-2CC1-CBD2-1C1CB11237EC}"/>
          </ac:picMkLst>
        </pc:picChg>
        <pc:picChg chg="mod">
          <ac:chgData name="Tom-Eitan Melamed" userId="bfef3aeb-aa7d-4a0b-b558-6525bf9b6db5" providerId="ADAL" clId="{CF98E5AC-D6AF-419A-8B8A-3E931A3EA77E}" dt="2023-03-11T20:01:17.604" v="32888" actId="962"/>
          <ac:picMkLst>
            <pc:docMk/>
            <pc:sldMk cId="1183127109" sldId="296"/>
            <ac:picMk id="10" creationId="{4D49EEF3-CAB6-53DF-63D0-2A717B5FF894}"/>
          </ac:picMkLst>
        </pc:picChg>
        <pc:picChg chg="add del mod">
          <ac:chgData name="Tom-Eitan Melamed" userId="bfef3aeb-aa7d-4a0b-b558-6525bf9b6db5" providerId="ADAL" clId="{CF98E5AC-D6AF-419A-8B8A-3E931A3EA77E}" dt="2023-03-11T20:01:26.793" v="32890" actId="478"/>
          <ac:picMkLst>
            <pc:docMk/>
            <pc:sldMk cId="1183127109" sldId="296"/>
            <ac:picMk id="15" creationId="{7C857459-6CE5-AA33-5241-945440CCFB81}"/>
          </ac:picMkLst>
        </pc:picChg>
        <pc:cxnChg chg="add mod">
          <ac:chgData name="Tom-Eitan Melamed" userId="bfef3aeb-aa7d-4a0b-b558-6525bf9b6db5" providerId="ADAL" clId="{CF98E5AC-D6AF-419A-8B8A-3E931A3EA77E}" dt="2023-03-11T16:48:04.433" v="29007" actId="208"/>
          <ac:cxnSpMkLst>
            <pc:docMk/>
            <pc:sldMk cId="1183127109" sldId="296"/>
            <ac:cxnSpMk id="4" creationId="{5D73DF0A-717C-D41E-3093-E4D1BDF0AFCC}"/>
          </ac:cxnSpMkLst>
        </pc:cxnChg>
        <pc:cxnChg chg="add mod">
          <ac:chgData name="Tom-Eitan Melamed" userId="bfef3aeb-aa7d-4a0b-b558-6525bf9b6db5" providerId="ADAL" clId="{CF98E5AC-D6AF-419A-8B8A-3E931A3EA77E}" dt="2023-03-11T16:48:04.433" v="29007" actId="208"/>
          <ac:cxnSpMkLst>
            <pc:docMk/>
            <pc:sldMk cId="1183127109" sldId="296"/>
            <ac:cxnSpMk id="5" creationId="{E2CF85E9-A6F4-1D6B-5225-203B56BFF84F}"/>
          </ac:cxnSpMkLst>
        </pc:cxnChg>
      </pc:sldChg>
      <pc:sldChg chg="addSp modSp mod modNotesTx">
        <pc:chgData name="Tom-Eitan Melamed" userId="bfef3aeb-aa7d-4a0b-b558-6525bf9b6db5" providerId="ADAL" clId="{CF98E5AC-D6AF-419A-8B8A-3E931A3EA77E}" dt="2023-03-12T02:05:24.361" v="46328"/>
        <pc:sldMkLst>
          <pc:docMk/>
          <pc:sldMk cId="2802498163" sldId="297"/>
        </pc:sldMkLst>
        <pc:picChg chg="mod">
          <ac:chgData name="Tom-Eitan Melamed" userId="bfef3aeb-aa7d-4a0b-b558-6525bf9b6db5" providerId="ADAL" clId="{CF98E5AC-D6AF-419A-8B8A-3E931A3EA77E}" dt="2023-03-11T16:48:30.738" v="29011" actId="1076"/>
          <ac:picMkLst>
            <pc:docMk/>
            <pc:sldMk cId="2802498163" sldId="297"/>
            <ac:picMk id="2" creationId="{26CD7E94-83A1-65AF-9842-809D62C11C4B}"/>
          </ac:picMkLst>
        </pc:picChg>
        <pc:picChg chg="add mod">
          <ac:chgData name="Tom-Eitan Melamed" userId="bfef3aeb-aa7d-4a0b-b558-6525bf9b6db5" providerId="ADAL" clId="{CF98E5AC-D6AF-419A-8B8A-3E931A3EA77E}" dt="2023-03-11T16:48:24.621" v="29010" actId="1076"/>
          <ac:picMkLst>
            <pc:docMk/>
            <pc:sldMk cId="2802498163" sldId="297"/>
            <ac:picMk id="4" creationId="{A3AD4727-AE52-0CE7-C5B7-F3CC7778FBD2}"/>
          </ac:picMkLst>
        </pc:picChg>
        <pc:cxnChg chg="add mod">
          <ac:chgData name="Tom-Eitan Melamed" userId="bfef3aeb-aa7d-4a0b-b558-6525bf9b6db5" providerId="ADAL" clId="{CF98E5AC-D6AF-419A-8B8A-3E931A3EA77E}" dt="2023-03-11T16:50:06.164" v="29024" actId="14100"/>
          <ac:cxnSpMkLst>
            <pc:docMk/>
            <pc:sldMk cId="2802498163" sldId="297"/>
            <ac:cxnSpMk id="5" creationId="{81FDD543-5C34-B471-514F-577D24991C0A}"/>
          </ac:cxnSpMkLst>
        </pc:cxnChg>
        <pc:cxnChg chg="add mod">
          <ac:chgData name="Tom-Eitan Melamed" userId="bfef3aeb-aa7d-4a0b-b558-6525bf9b6db5" providerId="ADAL" clId="{CF98E5AC-D6AF-419A-8B8A-3E931A3EA77E}" dt="2023-03-11T16:48:44.686" v="29014" actId="14100"/>
          <ac:cxnSpMkLst>
            <pc:docMk/>
            <pc:sldMk cId="2802498163" sldId="297"/>
            <ac:cxnSpMk id="8" creationId="{5BD65FFB-0805-B6BF-D804-99A9DB587604}"/>
          </ac:cxnSpMkLst>
        </pc:cxnChg>
      </pc:sldChg>
      <pc:sldChg chg="new del">
        <pc:chgData name="Tom-Eitan Melamed" userId="bfef3aeb-aa7d-4a0b-b558-6525bf9b6db5" providerId="ADAL" clId="{CF98E5AC-D6AF-419A-8B8A-3E931A3EA77E}" dt="2023-03-04T13:22:00.284" v="7405" actId="47"/>
        <pc:sldMkLst>
          <pc:docMk/>
          <pc:sldMk cId="166434768" sldId="300"/>
        </pc:sldMkLst>
      </pc:sldChg>
      <pc:sldChg chg="addSp delSp modSp add mod modNotesTx">
        <pc:chgData name="Tom-Eitan Melamed" userId="bfef3aeb-aa7d-4a0b-b558-6525bf9b6db5" providerId="ADAL" clId="{CF98E5AC-D6AF-419A-8B8A-3E931A3EA77E}" dt="2023-03-12T02:05:36.039" v="46338" actId="20577"/>
        <pc:sldMkLst>
          <pc:docMk/>
          <pc:sldMk cId="1152851301" sldId="300"/>
        </pc:sldMkLst>
        <pc:spChg chg="add del mod">
          <ac:chgData name="Tom-Eitan Melamed" userId="bfef3aeb-aa7d-4a0b-b558-6525bf9b6db5" providerId="ADAL" clId="{CF98E5AC-D6AF-419A-8B8A-3E931A3EA77E}" dt="2023-03-04T13:23:33.164" v="7423" actId="478"/>
          <ac:spMkLst>
            <pc:docMk/>
            <pc:sldMk cId="1152851301" sldId="300"/>
            <ac:spMk id="2" creationId="{853BD25A-BB6D-0AAD-358A-2D4ADB064AD6}"/>
          </ac:spMkLst>
        </pc:spChg>
        <pc:spChg chg="add mod">
          <ac:chgData name="Tom-Eitan Melamed" userId="bfef3aeb-aa7d-4a0b-b558-6525bf9b6db5" providerId="ADAL" clId="{CF98E5AC-D6AF-419A-8B8A-3E931A3EA77E}" dt="2023-03-04T13:44:10.695" v="8110" actId="1076"/>
          <ac:spMkLst>
            <pc:docMk/>
            <pc:sldMk cId="1152851301" sldId="300"/>
            <ac:spMk id="2" creationId="{B4CEA0CB-43C0-14AB-1434-AF7956327906}"/>
          </ac:spMkLst>
        </pc:spChg>
        <pc:spChg chg="mod">
          <ac:chgData name="Tom-Eitan Melamed" userId="bfef3aeb-aa7d-4a0b-b558-6525bf9b6db5" providerId="ADAL" clId="{CF98E5AC-D6AF-419A-8B8A-3E931A3EA77E}" dt="2023-03-04T13:23:57.072" v="7425"/>
          <ac:spMkLst>
            <pc:docMk/>
            <pc:sldMk cId="1152851301" sldId="300"/>
            <ac:spMk id="3" creationId="{E50E1A5B-A589-72AE-92D2-EB0CF7F8F40A}"/>
          </ac:spMkLst>
        </pc:spChg>
        <pc:spChg chg="add del mod">
          <ac:chgData name="Tom-Eitan Melamed" userId="bfef3aeb-aa7d-4a0b-b558-6525bf9b6db5" providerId="ADAL" clId="{CF98E5AC-D6AF-419A-8B8A-3E931A3EA77E}" dt="2023-03-04T13:23:57.072" v="7425"/>
          <ac:spMkLst>
            <pc:docMk/>
            <pc:sldMk cId="1152851301" sldId="300"/>
            <ac:spMk id="4" creationId="{DCB13A73-9496-42B7-D1B2-DB505D587881}"/>
          </ac:spMkLst>
        </pc:spChg>
        <pc:spChg chg="add mod">
          <ac:chgData name="Tom-Eitan Melamed" userId="bfef3aeb-aa7d-4a0b-b558-6525bf9b6db5" providerId="ADAL" clId="{CF98E5AC-D6AF-419A-8B8A-3E931A3EA77E}" dt="2023-03-04T13:42:06.078" v="8084" actId="113"/>
          <ac:spMkLst>
            <pc:docMk/>
            <pc:sldMk cId="1152851301" sldId="300"/>
            <ac:spMk id="5" creationId="{BF04E999-9ECF-C8CF-EAEE-18E4D6777B74}"/>
          </ac:spMkLst>
        </pc:spChg>
        <pc:spChg chg="add mod">
          <ac:chgData name="Tom-Eitan Melamed" userId="bfef3aeb-aa7d-4a0b-b558-6525bf9b6db5" providerId="ADAL" clId="{CF98E5AC-D6AF-419A-8B8A-3E931A3EA77E}" dt="2023-03-04T13:23:57.072" v="7425"/>
          <ac:spMkLst>
            <pc:docMk/>
            <pc:sldMk cId="1152851301" sldId="300"/>
            <ac:spMk id="8" creationId="{02C11F49-3E60-3563-2D99-37EA6450C5D1}"/>
          </ac:spMkLst>
        </pc:spChg>
        <pc:grpChg chg="add del mod">
          <ac:chgData name="Tom-Eitan Melamed" userId="bfef3aeb-aa7d-4a0b-b558-6525bf9b6db5" providerId="ADAL" clId="{CF98E5AC-D6AF-419A-8B8A-3E931A3EA77E}" dt="2023-03-04T13:44:26.245" v="8113" actId="478"/>
          <ac:grpSpMkLst>
            <pc:docMk/>
            <pc:sldMk cId="1152851301" sldId="300"/>
            <ac:grpSpMk id="4" creationId="{10AD5B23-5263-3FB4-D3AC-22CDC3C56E1F}"/>
          </ac:grpSpMkLst>
        </pc:grpChg>
        <pc:picChg chg="mod">
          <ac:chgData name="Tom-Eitan Melamed" userId="bfef3aeb-aa7d-4a0b-b558-6525bf9b6db5" providerId="ADAL" clId="{CF98E5AC-D6AF-419A-8B8A-3E931A3EA77E}" dt="2023-03-11T16:50:12.877" v="29025" actId="14100"/>
          <ac:picMkLst>
            <pc:docMk/>
            <pc:sldMk cId="1152851301" sldId="300"/>
            <ac:picMk id="12" creationId="{52F6753D-4B86-24AD-E73A-CB47B2F6A6CD}"/>
          </ac:picMkLst>
        </pc:picChg>
        <pc:picChg chg="mod modCrop">
          <ac:chgData name="Tom-Eitan Melamed" userId="bfef3aeb-aa7d-4a0b-b558-6525bf9b6db5" providerId="ADAL" clId="{CF98E5AC-D6AF-419A-8B8A-3E931A3EA77E}" dt="2023-03-04T13:44:12.032" v="8112" actId="18131"/>
          <ac:picMkLst>
            <pc:docMk/>
            <pc:sldMk cId="1152851301" sldId="300"/>
            <ac:picMk id="24" creationId="{11BFCBA6-C857-EB79-89EA-293E88D67F35}"/>
          </ac:picMkLst>
        </pc:picChg>
      </pc:sldChg>
      <pc:sldChg chg="delSp modSp add mod modNotesTx">
        <pc:chgData name="Tom-Eitan Melamed" userId="bfef3aeb-aa7d-4a0b-b558-6525bf9b6db5" providerId="ADAL" clId="{CF98E5AC-D6AF-419A-8B8A-3E931A3EA77E}" dt="2023-03-12T02:05:40.979" v="46340" actId="20577"/>
        <pc:sldMkLst>
          <pc:docMk/>
          <pc:sldMk cId="1907212479" sldId="301"/>
        </pc:sldMkLst>
        <pc:spChg chg="mod">
          <ac:chgData name="Tom-Eitan Melamed" userId="bfef3aeb-aa7d-4a0b-b558-6525bf9b6db5" providerId="ADAL" clId="{CF98E5AC-D6AF-419A-8B8A-3E931A3EA77E}" dt="2023-03-04T13:42:13.943" v="8093" actId="20577"/>
          <ac:spMkLst>
            <pc:docMk/>
            <pc:sldMk cId="1907212479" sldId="301"/>
            <ac:spMk id="5" creationId="{BF04E999-9ECF-C8CF-EAEE-18E4D6777B74}"/>
          </ac:spMkLst>
        </pc:spChg>
        <pc:picChg chg="del">
          <ac:chgData name="Tom-Eitan Melamed" userId="bfef3aeb-aa7d-4a0b-b558-6525bf9b6db5" providerId="ADAL" clId="{CF98E5AC-D6AF-419A-8B8A-3E931A3EA77E}" dt="2023-03-04T13:44:39.908" v="8114" actId="478"/>
          <ac:picMkLst>
            <pc:docMk/>
            <pc:sldMk cId="1907212479" sldId="301"/>
            <ac:picMk id="24" creationId="{11BFCBA6-C857-EB79-89EA-293E88D67F35}"/>
          </ac:picMkLst>
        </pc:picChg>
      </pc:sldChg>
      <pc:sldChg chg="modSp mod addCm modNotesTx">
        <pc:chgData name="Tom-Eitan Melamed" userId="bfef3aeb-aa7d-4a0b-b558-6525bf9b6db5" providerId="ADAL" clId="{CF98E5AC-D6AF-419A-8B8A-3E931A3EA77E}" dt="2023-03-12T02:05:44.771" v="46342" actId="20577"/>
        <pc:sldMkLst>
          <pc:docMk/>
          <pc:sldMk cId="186603334" sldId="302"/>
        </pc:sldMkLst>
        <pc:graphicFrameChg chg="mod modGraphic">
          <ac:chgData name="Tom-Eitan Melamed" userId="bfef3aeb-aa7d-4a0b-b558-6525bf9b6db5" providerId="ADAL" clId="{CF98E5AC-D6AF-419A-8B8A-3E931A3EA77E}" dt="2023-03-07T20:35:40.011" v="10345" actId="20577"/>
          <ac:graphicFrameMkLst>
            <pc:docMk/>
            <pc:sldMk cId="186603334" sldId="302"/>
            <ac:graphicFrameMk id="2" creationId="{93227269-857C-C4FB-D049-DCCB7F60937D}"/>
          </ac:graphicFrameMkLst>
        </pc:graphicFrameChg>
        <pc:graphicFrameChg chg="mod">
          <ac:chgData name="Tom-Eitan Melamed" userId="bfef3aeb-aa7d-4a0b-b558-6525bf9b6db5" providerId="ADAL" clId="{CF98E5AC-D6AF-419A-8B8A-3E931A3EA77E}" dt="2023-03-07T20:35:15.574" v="10338" actId="1076"/>
          <ac:graphicFrameMkLst>
            <pc:docMk/>
            <pc:sldMk cId="186603334" sldId="302"/>
            <ac:graphicFrameMk id="21" creationId="{CCD15B93-D8A5-2CD6-0976-89DCD86D1220}"/>
          </ac:graphicFrameMkLst>
        </pc:graphicFrameChg>
        <pc:picChg chg="mod">
          <ac:chgData name="Tom-Eitan Melamed" userId="bfef3aeb-aa7d-4a0b-b558-6525bf9b6db5" providerId="ADAL" clId="{CF98E5AC-D6AF-419A-8B8A-3E931A3EA77E}" dt="2023-03-07T20:32:33.144" v="10301" actId="1076"/>
          <ac:picMkLst>
            <pc:docMk/>
            <pc:sldMk cId="186603334" sldId="302"/>
            <ac:picMk id="8" creationId="{601260F9-5D0F-F4CF-CED9-F78A23242CE0}"/>
          </ac:picMkLst>
        </pc:picChg>
        <pc:extLst>
          <p:ext xmlns:p="http://schemas.openxmlformats.org/presentationml/2006/main" uri="{D6D511B9-2390-475A-947B-AFAB55BFBCF1}">
            <pc226:cmChg xmlns:pc226="http://schemas.microsoft.com/office/powerpoint/2022/06/main/command" chg="add">
              <pc226:chgData name="Tom-Eitan Melamed" userId="bfef3aeb-aa7d-4a0b-b558-6525bf9b6db5" providerId="ADAL" clId="{CF98E5AC-D6AF-419A-8B8A-3E931A3EA77E}" dt="2023-03-11T20:21:05.861" v="35448"/>
              <pc2:cmMkLst xmlns:pc2="http://schemas.microsoft.com/office/powerpoint/2019/9/main/command">
                <pc:docMk/>
                <pc:sldMk cId="186603334" sldId="302"/>
                <pc2:cmMk id="{FAF30919-0AD0-4AA3-AF46-E7C2548606E2}"/>
              </pc2:cmMkLst>
            </pc226:cmChg>
            <pc226:cmChg xmlns:pc226="http://schemas.microsoft.com/office/powerpoint/2022/06/main/command" chg="add">
              <pc226:chgData name="Tom-Eitan Melamed" userId="bfef3aeb-aa7d-4a0b-b558-6525bf9b6db5" providerId="ADAL" clId="{CF98E5AC-D6AF-419A-8B8A-3E931A3EA77E}" dt="2023-03-12T00:04:22.995" v="40711"/>
              <pc2:cmMkLst xmlns:pc2="http://schemas.microsoft.com/office/powerpoint/2019/9/main/command">
                <pc:docMk/>
                <pc:sldMk cId="186603334" sldId="302"/>
                <pc2:cmMk id="{FD0EB565-313E-45B4-8AC2-B6D1ED6B531A}"/>
              </pc2:cmMkLst>
            </pc226:cmChg>
          </p:ext>
        </pc:extLst>
      </pc:sldChg>
      <pc:sldChg chg="modSp mod addCm modNotesTx">
        <pc:chgData name="Tom-Eitan Melamed" userId="bfef3aeb-aa7d-4a0b-b558-6525bf9b6db5" providerId="ADAL" clId="{CF98E5AC-D6AF-419A-8B8A-3E931A3EA77E}" dt="2023-03-12T02:05:48.533" v="46344" actId="20577"/>
        <pc:sldMkLst>
          <pc:docMk/>
          <pc:sldMk cId="2758486322" sldId="303"/>
        </pc:sldMkLst>
        <pc:picChg chg="mod">
          <ac:chgData name="Tom-Eitan Melamed" userId="bfef3aeb-aa7d-4a0b-b558-6525bf9b6db5" providerId="ADAL" clId="{CF98E5AC-D6AF-419A-8B8A-3E931A3EA77E}" dt="2023-03-07T20:35:34.636" v="10342" actId="1076"/>
          <ac:picMkLst>
            <pc:docMk/>
            <pc:sldMk cId="2758486322" sldId="303"/>
            <ac:picMk id="9" creationId="{E55A59D8-9406-E380-D7BC-80712E2FD387}"/>
          </ac:picMkLst>
        </pc:picChg>
        <pc:extLst>
          <p:ext xmlns:p="http://schemas.openxmlformats.org/presentationml/2006/main" uri="{D6D511B9-2390-475A-947B-AFAB55BFBCF1}">
            <pc226:cmChg xmlns:pc226="http://schemas.microsoft.com/office/powerpoint/2022/06/main/command" chg="add">
              <pc226:chgData name="Tom-Eitan Melamed" userId="bfef3aeb-aa7d-4a0b-b558-6525bf9b6db5" providerId="ADAL" clId="{CF98E5AC-D6AF-419A-8B8A-3E931A3EA77E}" dt="2023-03-12T00:03:23.525" v="40710"/>
              <pc2:cmMkLst xmlns:pc2="http://schemas.microsoft.com/office/powerpoint/2019/9/main/command">
                <pc:docMk/>
                <pc:sldMk cId="2758486322" sldId="303"/>
                <pc2:cmMk id="{3CCE4B21-FE37-4ED7-B275-57C7CBABF2C0}"/>
              </pc2:cmMkLst>
            </pc226:cmChg>
          </p:ext>
        </pc:extLst>
      </pc:sldChg>
      <pc:sldChg chg="addSp delSp modSp del mod">
        <pc:chgData name="Tom-Eitan Melamed" userId="bfef3aeb-aa7d-4a0b-b558-6525bf9b6db5" providerId="ADAL" clId="{CF98E5AC-D6AF-419A-8B8A-3E931A3EA77E}" dt="2023-03-11T20:22:03.489" v="35453" actId="47"/>
        <pc:sldMkLst>
          <pc:docMk/>
          <pc:sldMk cId="1781067953" sldId="304"/>
        </pc:sldMkLst>
        <pc:spChg chg="add del mod">
          <ac:chgData name="Tom-Eitan Melamed" userId="bfef3aeb-aa7d-4a0b-b558-6525bf9b6db5" providerId="ADAL" clId="{CF98E5AC-D6AF-419A-8B8A-3E931A3EA77E}" dt="2023-03-11T20:21:44.238" v="35452" actId="478"/>
          <ac:spMkLst>
            <pc:docMk/>
            <pc:sldMk cId="1781067953" sldId="304"/>
            <ac:spMk id="5" creationId="{951DD452-30B5-ED4B-2737-C4C1A14BC398}"/>
          </ac:spMkLst>
        </pc:spChg>
        <pc:spChg chg="add mod">
          <ac:chgData name="Tom-Eitan Melamed" userId="bfef3aeb-aa7d-4a0b-b558-6525bf9b6db5" providerId="ADAL" clId="{CF98E5AC-D6AF-419A-8B8A-3E931A3EA77E}" dt="2023-03-11T20:21:44.238" v="35452" actId="478"/>
          <ac:spMkLst>
            <pc:docMk/>
            <pc:sldMk cId="1781067953" sldId="304"/>
            <ac:spMk id="9" creationId="{3117DFB9-9F6A-AE34-4642-903A9FF501A8}"/>
          </ac:spMkLst>
        </pc:spChg>
        <pc:picChg chg="del mod">
          <ac:chgData name="Tom-Eitan Melamed" userId="bfef3aeb-aa7d-4a0b-b558-6525bf9b6db5" providerId="ADAL" clId="{CF98E5AC-D6AF-419A-8B8A-3E931A3EA77E}" dt="2023-03-11T20:21:39.725" v="35451" actId="478"/>
          <ac:picMkLst>
            <pc:docMk/>
            <pc:sldMk cId="1781067953" sldId="304"/>
            <ac:picMk id="2" creationId="{2B80BFE8-8268-0A16-7D46-A84A6031423A}"/>
          </ac:picMkLst>
        </pc:picChg>
      </pc:sldChg>
      <pc:sldChg chg="del modNotesTx">
        <pc:chgData name="Tom-Eitan Melamed" userId="bfef3aeb-aa7d-4a0b-b558-6525bf9b6db5" providerId="ADAL" clId="{CF98E5AC-D6AF-419A-8B8A-3E931A3EA77E}" dt="2023-03-10T22:35:58.839" v="11042" actId="47"/>
        <pc:sldMkLst>
          <pc:docMk/>
          <pc:sldMk cId="3920695231" sldId="306"/>
        </pc:sldMkLst>
      </pc:sldChg>
      <pc:sldChg chg="modSp add del mod">
        <pc:chgData name="Tom-Eitan Melamed" userId="bfef3aeb-aa7d-4a0b-b558-6525bf9b6db5" providerId="ADAL" clId="{CF98E5AC-D6AF-419A-8B8A-3E931A3EA77E}" dt="2023-03-11T10:18:47.766" v="13182" actId="47"/>
        <pc:sldMkLst>
          <pc:docMk/>
          <pc:sldMk cId="4131840703" sldId="306"/>
        </pc:sldMkLst>
        <pc:spChg chg="mod">
          <ac:chgData name="Tom-Eitan Melamed" userId="bfef3aeb-aa7d-4a0b-b558-6525bf9b6db5" providerId="ADAL" clId="{CF98E5AC-D6AF-419A-8B8A-3E931A3EA77E}" dt="2023-03-10T22:57:46.438" v="11244" actId="20577"/>
          <ac:spMkLst>
            <pc:docMk/>
            <pc:sldMk cId="4131840703" sldId="306"/>
            <ac:spMk id="11" creationId="{C66FDA2D-9884-AFDA-6643-E1AF8029B856}"/>
          </ac:spMkLst>
        </pc:spChg>
      </pc:sldChg>
      <pc:sldChg chg="addSp delSp modSp new mod delAnim modAnim modNotesTx">
        <pc:chgData name="Tom-Eitan Melamed" userId="bfef3aeb-aa7d-4a0b-b558-6525bf9b6db5" providerId="ADAL" clId="{CF98E5AC-D6AF-419A-8B8A-3E931A3EA77E}" dt="2023-03-12T02:02:43.202" v="46284" actId="20577"/>
        <pc:sldMkLst>
          <pc:docMk/>
          <pc:sldMk cId="298737075" sldId="307"/>
        </pc:sldMkLst>
        <pc:spChg chg="mod">
          <ac:chgData name="Tom-Eitan Melamed" userId="bfef3aeb-aa7d-4a0b-b558-6525bf9b6db5" providerId="ADAL" clId="{CF98E5AC-D6AF-419A-8B8A-3E931A3EA77E}" dt="2023-03-11T09:59:05.734" v="11986" actId="122"/>
          <ac:spMkLst>
            <pc:docMk/>
            <pc:sldMk cId="298737075" sldId="307"/>
            <ac:spMk id="2" creationId="{84500DA0-2075-64FC-4E3C-8043740F5B6B}"/>
          </ac:spMkLst>
        </pc:spChg>
        <pc:spChg chg="mod">
          <ac:chgData name="Tom-Eitan Melamed" userId="bfef3aeb-aa7d-4a0b-b558-6525bf9b6db5" providerId="ADAL" clId="{CF98E5AC-D6AF-419A-8B8A-3E931A3EA77E}" dt="2023-03-11T11:30:20.452" v="15377" actId="20577"/>
          <ac:spMkLst>
            <pc:docMk/>
            <pc:sldMk cId="298737075" sldId="307"/>
            <ac:spMk id="3" creationId="{8BA93FCA-5D41-B031-D458-39864113CC57}"/>
          </ac:spMkLst>
        </pc:spChg>
        <pc:spChg chg="add mod topLvl">
          <ac:chgData name="Tom-Eitan Melamed" userId="bfef3aeb-aa7d-4a0b-b558-6525bf9b6db5" providerId="ADAL" clId="{CF98E5AC-D6AF-419A-8B8A-3E931A3EA77E}" dt="2023-03-11T11:33:10.778" v="15392" actId="1037"/>
          <ac:spMkLst>
            <pc:docMk/>
            <pc:sldMk cId="298737075" sldId="307"/>
            <ac:spMk id="12" creationId="{484C4C04-550F-88B0-B223-6225EF93A2BD}"/>
          </ac:spMkLst>
        </pc:spChg>
        <pc:spChg chg="add mod">
          <ac:chgData name="Tom-Eitan Melamed" userId="bfef3aeb-aa7d-4a0b-b558-6525bf9b6db5" providerId="ADAL" clId="{CF98E5AC-D6AF-419A-8B8A-3E931A3EA77E}" dt="2023-03-11T11:25:30.532" v="15274" actId="14100"/>
          <ac:spMkLst>
            <pc:docMk/>
            <pc:sldMk cId="298737075" sldId="307"/>
            <ac:spMk id="14" creationId="{48EE467D-6D73-0F66-89E0-B03502675A01}"/>
          </ac:spMkLst>
        </pc:spChg>
        <pc:spChg chg="add del mod">
          <ac:chgData name="Tom-Eitan Melamed" userId="bfef3aeb-aa7d-4a0b-b558-6525bf9b6db5" providerId="ADAL" clId="{CF98E5AC-D6AF-419A-8B8A-3E931A3EA77E}" dt="2023-03-11T11:21:12.795" v="15162" actId="478"/>
          <ac:spMkLst>
            <pc:docMk/>
            <pc:sldMk cId="298737075" sldId="307"/>
            <ac:spMk id="16" creationId="{0D695D60-1200-8AB0-EC4D-F52FD8B37772}"/>
          </ac:spMkLst>
        </pc:spChg>
        <pc:grpChg chg="add del mod">
          <ac:chgData name="Tom-Eitan Melamed" userId="bfef3aeb-aa7d-4a0b-b558-6525bf9b6db5" providerId="ADAL" clId="{CF98E5AC-D6AF-419A-8B8A-3E931A3EA77E}" dt="2023-03-11T11:31:11.272" v="15380" actId="165"/>
          <ac:grpSpMkLst>
            <pc:docMk/>
            <pc:sldMk cId="298737075" sldId="307"/>
            <ac:grpSpMk id="13" creationId="{2F0C8519-3FA1-8C6F-535B-D1EAE48482A1}"/>
          </ac:grpSpMkLst>
        </pc:grpChg>
        <pc:picChg chg="add del mod">
          <ac:chgData name="Tom-Eitan Melamed" userId="bfef3aeb-aa7d-4a0b-b558-6525bf9b6db5" providerId="ADAL" clId="{CF98E5AC-D6AF-419A-8B8A-3E931A3EA77E}" dt="2023-03-11T11:02:38.523" v="14465" actId="478"/>
          <ac:picMkLst>
            <pc:docMk/>
            <pc:sldMk cId="298737075" sldId="307"/>
            <ac:picMk id="5" creationId="{93AB9819-50B1-17AA-169D-9CB9C58428BA}"/>
          </ac:picMkLst>
        </pc:picChg>
        <pc:picChg chg="add mod topLvl">
          <ac:chgData name="Tom-Eitan Melamed" userId="bfef3aeb-aa7d-4a0b-b558-6525bf9b6db5" providerId="ADAL" clId="{CF98E5AC-D6AF-419A-8B8A-3E931A3EA77E}" dt="2023-03-11T11:31:11.272" v="15380" actId="165"/>
          <ac:picMkLst>
            <pc:docMk/>
            <pc:sldMk cId="298737075" sldId="307"/>
            <ac:picMk id="6" creationId="{35698DA9-0874-E856-F7DA-954D4F48728C}"/>
          </ac:picMkLst>
        </pc:picChg>
        <pc:picChg chg="add mod">
          <ac:chgData name="Tom-Eitan Melamed" userId="bfef3aeb-aa7d-4a0b-b558-6525bf9b6db5" providerId="ADAL" clId="{CF98E5AC-D6AF-419A-8B8A-3E931A3EA77E}" dt="2023-03-11T11:25:26.408" v="15272" actId="14100"/>
          <ac:picMkLst>
            <pc:docMk/>
            <pc:sldMk cId="298737075" sldId="307"/>
            <ac:picMk id="7" creationId="{7B095C3E-F710-3C7E-11E9-3CBC845D451B}"/>
          </ac:picMkLst>
        </pc:picChg>
        <pc:picChg chg="add del mod">
          <ac:chgData name="Tom-Eitan Melamed" userId="bfef3aeb-aa7d-4a0b-b558-6525bf9b6db5" providerId="ADAL" clId="{CF98E5AC-D6AF-419A-8B8A-3E931A3EA77E}" dt="2023-03-11T11:21:03.801" v="15158"/>
          <ac:picMkLst>
            <pc:docMk/>
            <pc:sldMk cId="298737075" sldId="307"/>
            <ac:picMk id="15" creationId="{D66EDA17-0EDA-DCCD-04EC-9814A0B58C2A}"/>
          </ac:picMkLst>
        </pc:picChg>
        <pc:inkChg chg="add del">
          <ac:chgData name="Tom-Eitan Melamed" userId="bfef3aeb-aa7d-4a0b-b558-6525bf9b6db5" providerId="ADAL" clId="{CF98E5AC-D6AF-419A-8B8A-3E931A3EA77E}" dt="2023-03-11T11:15:36.305" v="15126"/>
          <ac:inkMkLst>
            <pc:docMk/>
            <pc:sldMk cId="298737075" sldId="307"/>
            <ac:inkMk id="8" creationId="{1AA3DFFB-9B40-57B4-7528-156884C17DC2}"/>
          </ac:inkMkLst>
        </pc:inkChg>
        <pc:inkChg chg="add del">
          <ac:chgData name="Tom-Eitan Melamed" userId="bfef3aeb-aa7d-4a0b-b558-6525bf9b6db5" providerId="ADAL" clId="{CF98E5AC-D6AF-419A-8B8A-3E931A3EA77E}" dt="2023-03-11T11:15:35.142" v="15125"/>
          <ac:inkMkLst>
            <pc:docMk/>
            <pc:sldMk cId="298737075" sldId="307"/>
            <ac:inkMk id="9" creationId="{1B923E0E-7A74-B7F3-5DA9-EE7A77361290}"/>
          </ac:inkMkLst>
        </pc:inkChg>
        <pc:inkChg chg="add del">
          <ac:chgData name="Tom-Eitan Melamed" userId="bfef3aeb-aa7d-4a0b-b558-6525bf9b6db5" providerId="ADAL" clId="{CF98E5AC-D6AF-419A-8B8A-3E931A3EA77E}" dt="2023-03-11T11:15:43.130" v="15128"/>
          <ac:inkMkLst>
            <pc:docMk/>
            <pc:sldMk cId="298737075" sldId="307"/>
            <ac:inkMk id="10" creationId="{E7B44BFB-AB1C-641E-022B-89B32EC605BB}"/>
          </ac:inkMkLst>
        </pc:inkChg>
        <pc:inkChg chg="add del">
          <ac:chgData name="Tom-Eitan Melamed" userId="bfef3aeb-aa7d-4a0b-b558-6525bf9b6db5" providerId="ADAL" clId="{CF98E5AC-D6AF-419A-8B8A-3E931A3EA77E}" dt="2023-03-11T11:16:00.619" v="15130"/>
          <ac:inkMkLst>
            <pc:docMk/>
            <pc:sldMk cId="298737075" sldId="307"/>
            <ac:inkMk id="11" creationId="{17D684D1-3919-C416-F607-13CC79CB5A89}"/>
          </ac:inkMkLst>
        </pc:inkChg>
      </pc:sldChg>
      <pc:sldChg chg="add ord modAnim modNotesTx">
        <pc:chgData name="Tom-Eitan Melamed" userId="bfef3aeb-aa7d-4a0b-b558-6525bf9b6db5" providerId="ADAL" clId="{CF98E5AC-D6AF-419A-8B8A-3E931A3EA77E}" dt="2023-03-12T02:00:55.405" v="46240" actId="20577"/>
        <pc:sldMkLst>
          <pc:docMk/>
          <pc:sldMk cId="1928985119" sldId="308"/>
        </pc:sldMkLst>
      </pc:sldChg>
      <pc:sldChg chg="add del">
        <pc:chgData name="Tom-Eitan Melamed" userId="bfef3aeb-aa7d-4a0b-b558-6525bf9b6db5" providerId="ADAL" clId="{CF98E5AC-D6AF-419A-8B8A-3E931A3EA77E}" dt="2023-03-11T10:41:56.929" v="14364"/>
        <pc:sldMkLst>
          <pc:docMk/>
          <pc:sldMk cId="392601592" sldId="309"/>
        </pc:sldMkLst>
      </pc:sldChg>
      <pc:sldChg chg="addSp delSp modSp new del mod ord modClrScheme chgLayout">
        <pc:chgData name="Tom-Eitan Melamed" userId="bfef3aeb-aa7d-4a0b-b558-6525bf9b6db5" providerId="ADAL" clId="{CF98E5AC-D6AF-419A-8B8A-3E931A3EA77E}" dt="2023-03-11T12:42:17.209" v="18690" actId="47"/>
        <pc:sldMkLst>
          <pc:docMk/>
          <pc:sldMk cId="3257504922" sldId="309"/>
        </pc:sldMkLst>
        <pc:spChg chg="del mod ord">
          <ac:chgData name="Tom-Eitan Melamed" userId="bfef3aeb-aa7d-4a0b-b558-6525bf9b6db5" providerId="ADAL" clId="{CF98E5AC-D6AF-419A-8B8A-3E931A3EA77E}" dt="2023-03-11T12:41:42.794" v="18663" actId="700"/>
          <ac:spMkLst>
            <pc:docMk/>
            <pc:sldMk cId="3257504922" sldId="309"/>
            <ac:spMk id="2" creationId="{80626E5F-FB8F-F87E-0934-9BD0082AF3BC}"/>
          </ac:spMkLst>
        </pc:spChg>
        <pc:spChg chg="mod ord">
          <ac:chgData name="Tom-Eitan Melamed" userId="bfef3aeb-aa7d-4a0b-b558-6525bf9b6db5" providerId="ADAL" clId="{CF98E5AC-D6AF-419A-8B8A-3E931A3EA77E}" dt="2023-03-11T12:41:42.794" v="18663" actId="700"/>
          <ac:spMkLst>
            <pc:docMk/>
            <pc:sldMk cId="3257504922" sldId="309"/>
            <ac:spMk id="3" creationId="{3C4FAAA7-8BC1-C861-1470-FE5E817389C8}"/>
          </ac:spMkLst>
        </pc:spChg>
        <pc:spChg chg="add mod ord">
          <ac:chgData name="Tom-Eitan Melamed" userId="bfef3aeb-aa7d-4a0b-b558-6525bf9b6db5" providerId="ADAL" clId="{CF98E5AC-D6AF-419A-8B8A-3E931A3EA77E}" dt="2023-03-11T12:41:57.890" v="18676" actId="113"/>
          <ac:spMkLst>
            <pc:docMk/>
            <pc:sldMk cId="3257504922" sldId="309"/>
            <ac:spMk id="4" creationId="{5DF6763F-E848-9CF7-3312-2478C40AB989}"/>
          </ac:spMkLst>
        </pc:spChg>
        <pc:spChg chg="add mod ord">
          <ac:chgData name="Tom-Eitan Melamed" userId="bfef3aeb-aa7d-4a0b-b558-6525bf9b6db5" providerId="ADAL" clId="{CF98E5AC-D6AF-419A-8B8A-3E931A3EA77E}" dt="2023-03-11T12:41:42.794" v="18663" actId="700"/>
          <ac:spMkLst>
            <pc:docMk/>
            <pc:sldMk cId="3257504922" sldId="309"/>
            <ac:spMk id="5" creationId="{3C9C2C0F-B78B-7BA9-6A83-68AF67A548EF}"/>
          </ac:spMkLst>
        </pc:spChg>
      </pc:sldChg>
      <pc:sldChg chg="modSp add mod modNotesTx">
        <pc:chgData name="Tom-Eitan Melamed" userId="bfef3aeb-aa7d-4a0b-b558-6525bf9b6db5" providerId="ADAL" clId="{CF98E5AC-D6AF-419A-8B8A-3E931A3EA77E}" dt="2023-03-12T02:04:06.723" v="46315" actId="20577"/>
        <pc:sldMkLst>
          <pc:docMk/>
          <pc:sldMk cId="2824132818" sldId="310"/>
        </pc:sldMkLst>
        <pc:spChg chg="mod">
          <ac:chgData name="Tom-Eitan Melamed" userId="bfef3aeb-aa7d-4a0b-b558-6525bf9b6db5" providerId="ADAL" clId="{CF98E5AC-D6AF-419A-8B8A-3E931A3EA77E}" dt="2023-03-11T12:42:12.968" v="18689" actId="20577"/>
          <ac:spMkLst>
            <pc:docMk/>
            <pc:sldMk cId="2824132818" sldId="310"/>
            <ac:spMk id="11" creationId="{C66FDA2D-9884-AFDA-6643-E1AF8029B856}"/>
          </ac:spMkLst>
        </pc:spChg>
      </pc:sldChg>
      <pc:sldChg chg="add ord modNotesTx">
        <pc:chgData name="Tom-Eitan Melamed" userId="bfef3aeb-aa7d-4a0b-b558-6525bf9b6db5" providerId="ADAL" clId="{CF98E5AC-D6AF-419A-8B8A-3E931A3EA77E}" dt="2023-03-12T02:04:27.544" v="46317"/>
        <pc:sldMkLst>
          <pc:docMk/>
          <pc:sldMk cId="3948124762" sldId="311"/>
        </pc:sldMkLst>
      </pc:sldChg>
      <pc:sldChg chg="addSp modSp add mod ord modNotesTx">
        <pc:chgData name="Tom-Eitan Melamed" userId="bfef3aeb-aa7d-4a0b-b558-6525bf9b6db5" providerId="ADAL" clId="{CF98E5AC-D6AF-419A-8B8A-3E931A3EA77E}" dt="2023-03-12T02:04:50.399" v="46322"/>
        <pc:sldMkLst>
          <pc:docMk/>
          <pc:sldMk cId="3950881025" sldId="312"/>
        </pc:sldMkLst>
        <pc:spChg chg="add mod">
          <ac:chgData name="Tom-Eitan Melamed" userId="bfef3aeb-aa7d-4a0b-b558-6525bf9b6db5" providerId="ADAL" clId="{CF98E5AC-D6AF-419A-8B8A-3E931A3EA77E}" dt="2023-03-11T13:42:35.631" v="21691" actId="14100"/>
          <ac:spMkLst>
            <pc:docMk/>
            <pc:sldMk cId="3950881025" sldId="312"/>
            <ac:spMk id="7" creationId="{AC1D5DFF-B958-5FF9-7877-A6D2939BB0F9}"/>
          </ac:spMkLst>
        </pc:spChg>
        <pc:spChg chg="add mod">
          <ac:chgData name="Tom-Eitan Melamed" userId="bfef3aeb-aa7d-4a0b-b558-6525bf9b6db5" providerId="ADAL" clId="{CF98E5AC-D6AF-419A-8B8A-3E931A3EA77E}" dt="2023-03-11T13:41:50.623" v="21685" actId="164"/>
          <ac:spMkLst>
            <pc:docMk/>
            <pc:sldMk cId="3950881025" sldId="312"/>
            <ac:spMk id="8" creationId="{0BD55449-1470-74E7-1516-F403794598EA}"/>
          </ac:spMkLst>
        </pc:spChg>
        <pc:spChg chg="add mod">
          <ac:chgData name="Tom-Eitan Melamed" userId="bfef3aeb-aa7d-4a0b-b558-6525bf9b6db5" providerId="ADAL" clId="{CF98E5AC-D6AF-419A-8B8A-3E931A3EA77E}" dt="2023-03-11T13:43:26.944" v="21699" actId="14100"/>
          <ac:spMkLst>
            <pc:docMk/>
            <pc:sldMk cId="3950881025" sldId="312"/>
            <ac:spMk id="10" creationId="{8BDF3AD6-243B-69CB-CD95-8BA0500A366B}"/>
          </ac:spMkLst>
        </pc:spChg>
        <pc:spChg chg="add mod">
          <ac:chgData name="Tom-Eitan Melamed" userId="bfef3aeb-aa7d-4a0b-b558-6525bf9b6db5" providerId="ADAL" clId="{CF98E5AC-D6AF-419A-8B8A-3E931A3EA77E}" dt="2023-03-11T13:43:32.088" v="21701" actId="1076"/>
          <ac:spMkLst>
            <pc:docMk/>
            <pc:sldMk cId="3950881025" sldId="312"/>
            <ac:spMk id="11" creationId="{E4876432-1C75-A8FA-AD78-62C4BF67F331}"/>
          </ac:spMkLst>
        </pc:spChg>
        <pc:spChg chg="add mod">
          <ac:chgData name="Tom-Eitan Melamed" userId="bfef3aeb-aa7d-4a0b-b558-6525bf9b6db5" providerId="ADAL" clId="{CF98E5AC-D6AF-419A-8B8A-3E931A3EA77E}" dt="2023-03-11T13:44:23.496" v="21709" actId="1038"/>
          <ac:spMkLst>
            <pc:docMk/>
            <pc:sldMk cId="3950881025" sldId="312"/>
            <ac:spMk id="12" creationId="{C44EC733-2913-165E-0E18-D648292CD310}"/>
          </ac:spMkLst>
        </pc:spChg>
        <pc:grpChg chg="mod">
          <ac:chgData name="Tom-Eitan Melamed" userId="bfef3aeb-aa7d-4a0b-b558-6525bf9b6db5" providerId="ADAL" clId="{CF98E5AC-D6AF-419A-8B8A-3E931A3EA77E}" dt="2023-03-11T13:42:42.992" v="21693" actId="1037"/>
          <ac:grpSpMkLst>
            <pc:docMk/>
            <pc:sldMk cId="3950881025" sldId="312"/>
            <ac:grpSpMk id="4" creationId="{E289CCB7-479D-3D31-76A8-EBF2BB21B56E}"/>
          </ac:grpSpMkLst>
        </pc:grpChg>
        <pc:grpChg chg="add mod">
          <ac:chgData name="Tom-Eitan Melamed" userId="bfef3aeb-aa7d-4a0b-b558-6525bf9b6db5" providerId="ADAL" clId="{CF98E5AC-D6AF-419A-8B8A-3E931A3EA77E}" dt="2023-03-11T13:42:28.313" v="21689" actId="14100"/>
          <ac:grpSpMkLst>
            <pc:docMk/>
            <pc:sldMk cId="3950881025" sldId="312"/>
            <ac:grpSpMk id="9" creationId="{F7580794-614F-3151-8319-DFDB51FF0643}"/>
          </ac:grpSpMkLst>
        </pc:grpChg>
      </pc:sldChg>
      <pc:sldChg chg="add modNotesTx">
        <pc:chgData name="Tom-Eitan Melamed" userId="bfef3aeb-aa7d-4a0b-b558-6525bf9b6db5" providerId="ADAL" clId="{CF98E5AC-D6AF-419A-8B8A-3E931A3EA77E}" dt="2023-03-12T02:04:53.315" v="46323"/>
        <pc:sldMkLst>
          <pc:docMk/>
          <pc:sldMk cId="1435346064" sldId="313"/>
        </pc:sldMkLst>
      </pc:sldChg>
      <pc:sldChg chg="delSp modSp add mod ord modNotesTx">
        <pc:chgData name="Tom-Eitan Melamed" userId="bfef3aeb-aa7d-4a0b-b558-6525bf9b6db5" providerId="ADAL" clId="{CF98E5AC-D6AF-419A-8B8A-3E931A3EA77E}" dt="2023-03-12T02:04:45.298" v="46321"/>
        <pc:sldMkLst>
          <pc:docMk/>
          <pc:sldMk cId="1370756529" sldId="314"/>
        </pc:sldMkLst>
        <pc:spChg chg="ord">
          <ac:chgData name="Tom-Eitan Melamed" userId="bfef3aeb-aa7d-4a0b-b558-6525bf9b6db5" providerId="ADAL" clId="{CF98E5AC-D6AF-419A-8B8A-3E931A3EA77E}" dt="2023-03-11T13:59:05.571" v="22304" actId="166"/>
          <ac:spMkLst>
            <pc:docMk/>
            <pc:sldMk cId="1370756529" sldId="314"/>
            <ac:spMk id="2" creationId="{0414EAC2-26A5-D9AC-D3A7-0DB677F2A902}"/>
          </ac:spMkLst>
        </pc:spChg>
        <pc:picChg chg="del">
          <ac:chgData name="Tom-Eitan Melamed" userId="bfef3aeb-aa7d-4a0b-b558-6525bf9b6db5" providerId="ADAL" clId="{CF98E5AC-D6AF-419A-8B8A-3E931A3EA77E}" dt="2023-03-11T13:59:01.889" v="22303" actId="478"/>
          <ac:picMkLst>
            <pc:docMk/>
            <pc:sldMk cId="1370756529" sldId="314"/>
            <ac:picMk id="8" creationId="{DB458412-0018-F98A-2C55-F29DDDF69A45}"/>
          </ac:picMkLst>
        </pc:picChg>
        <pc:picChg chg="mod">
          <ac:chgData name="Tom-Eitan Melamed" userId="bfef3aeb-aa7d-4a0b-b558-6525bf9b6db5" providerId="ADAL" clId="{CF98E5AC-D6AF-419A-8B8A-3E931A3EA77E}" dt="2023-03-11T13:59:51.999" v="22310" actId="14100"/>
          <ac:picMkLst>
            <pc:docMk/>
            <pc:sldMk cId="1370756529" sldId="314"/>
            <ac:picMk id="10" creationId="{DF16C211-C665-D233-DE7A-420BB723A129}"/>
          </ac:picMkLst>
        </pc:picChg>
      </pc:sldChg>
      <pc:sldChg chg="new del">
        <pc:chgData name="Tom-Eitan Melamed" userId="bfef3aeb-aa7d-4a0b-b558-6525bf9b6db5" providerId="ADAL" clId="{CF98E5AC-D6AF-419A-8B8A-3E931A3EA77E}" dt="2023-03-11T15:02:56.884" v="26063" actId="47"/>
        <pc:sldMkLst>
          <pc:docMk/>
          <pc:sldMk cId="813501406" sldId="315"/>
        </pc:sldMkLst>
      </pc:sldChg>
      <pc:sldChg chg="addSp delSp modSp add mod modShow chgLayout modNotesTx">
        <pc:chgData name="Tom-Eitan Melamed" userId="bfef3aeb-aa7d-4a0b-b558-6525bf9b6db5" providerId="ADAL" clId="{CF98E5AC-D6AF-419A-8B8A-3E931A3EA77E}" dt="2023-03-11T16:33:11.933" v="27521" actId="20577"/>
        <pc:sldMkLst>
          <pc:docMk/>
          <pc:sldMk cId="1095691232" sldId="315"/>
        </pc:sldMkLst>
        <pc:spChg chg="mod ord">
          <ac:chgData name="Tom-Eitan Melamed" userId="bfef3aeb-aa7d-4a0b-b558-6525bf9b6db5" providerId="ADAL" clId="{CF98E5AC-D6AF-419A-8B8A-3E931A3EA77E}" dt="2023-03-11T15:03:58.802" v="26079" actId="700"/>
          <ac:spMkLst>
            <pc:docMk/>
            <pc:sldMk cId="1095691232" sldId="315"/>
            <ac:spMk id="3" creationId="{E50E1A5B-A589-72AE-92D2-EB0CF7F8F40A}"/>
          </ac:spMkLst>
        </pc:spChg>
        <pc:spChg chg="del">
          <ac:chgData name="Tom-Eitan Melamed" userId="bfef3aeb-aa7d-4a0b-b558-6525bf9b6db5" providerId="ADAL" clId="{CF98E5AC-D6AF-419A-8B8A-3E931A3EA77E}" dt="2023-03-11T15:03:52.428" v="26076" actId="478"/>
          <ac:spMkLst>
            <pc:docMk/>
            <pc:sldMk cId="1095691232" sldId="315"/>
            <ac:spMk id="4" creationId="{A9869429-BEED-2CF7-7520-D28A23070306}"/>
          </ac:spMkLst>
        </pc:spChg>
        <pc:spChg chg="del mod">
          <ac:chgData name="Tom-Eitan Melamed" userId="bfef3aeb-aa7d-4a0b-b558-6525bf9b6db5" providerId="ADAL" clId="{CF98E5AC-D6AF-419A-8B8A-3E931A3EA77E}" dt="2023-03-11T15:03:55.985" v="26078" actId="478"/>
          <ac:spMkLst>
            <pc:docMk/>
            <pc:sldMk cId="1095691232" sldId="315"/>
            <ac:spMk id="5" creationId="{1BFA0527-EA7C-2A94-97F2-B1990E0426EE}"/>
          </ac:spMkLst>
        </pc:spChg>
        <pc:spChg chg="del">
          <ac:chgData name="Tom-Eitan Melamed" userId="bfef3aeb-aa7d-4a0b-b558-6525bf9b6db5" providerId="ADAL" clId="{CF98E5AC-D6AF-419A-8B8A-3E931A3EA77E}" dt="2023-03-11T15:03:52.428" v="26076" actId="478"/>
          <ac:spMkLst>
            <pc:docMk/>
            <pc:sldMk cId="1095691232" sldId="315"/>
            <ac:spMk id="8" creationId="{75B5B2A4-4135-4E55-B8A4-00073CFB0B6F}"/>
          </ac:spMkLst>
        </pc:spChg>
        <pc:spChg chg="add mod ord">
          <ac:chgData name="Tom-Eitan Melamed" userId="bfef3aeb-aa7d-4a0b-b558-6525bf9b6db5" providerId="ADAL" clId="{CF98E5AC-D6AF-419A-8B8A-3E931A3EA77E}" dt="2023-03-11T16:29:26.861" v="27467" actId="2710"/>
          <ac:spMkLst>
            <pc:docMk/>
            <pc:sldMk cId="1095691232" sldId="315"/>
            <ac:spMk id="9" creationId="{1D543C60-4536-BFB8-F50C-0ACF1A9C7670}"/>
          </ac:spMkLst>
        </pc:spChg>
        <pc:spChg chg="mod ord">
          <ac:chgData name="Tom-Eitan Melamed" userId="bfef3aeb-aa7d-4a0b-b558-6525bf9b6db5" providerId="ADAL" clId="{CF98E5AC-D6AF-419A-8B8A-3E931A3EA77E}" dt="2023-03-11T15:03:58.802" v="26079" actId="700"/>
          <ac:spMkLst>
            <pc:docMk/>
            <pc:sldMk cId="1095691232" sldId="315"/>
            <ac:spMk id="13" creationId="{43BC66C4-9891-83A2-EB4A-EBFA513F1D1F}"/>
          </ac:spMkLst>
        </pc:spChg>
        <pc:picChg chg="del">
          <ac:chgData name="Tom-Eitan Melamed" userId="bfef3aeb-aa7d-4a0b-b558-6525bf9b6db5" providerId="ADAL" clId="{CF98E5AC-D6AF-419A-8B8A-3E931A3EA77E}" dt="2023-03-11T15:03:52.428" v="26076" actId="478"/>
          <ac:picMkLst>
            <pc:docMk/>
            <pc:sldMk cId="1095691232" sldId="315"/>
            <ac:picMk id="2" creationId="{D03C4078-634B-D19E-6F0F-34728E3FB059}"/>
          </ac:picMkLst>
        </pc:picChg>
        <pc:picChg chg="add mod ord">
          <ac:chgData name="Tom-Eitan Melamed" userId="bfef3aeb-aa7d-4a0b-b558-6525bf9b6db5" providerId="ADAL" clId="{CF98E5AC-D6AF-419A-8B8A-3E931A3EA77E}" dt="2023-03-11T16:29:37.605" v="27469" actId="1076"/>
          <ac:picMkLst>
            <pc:docMk/>
            <pc:sldMk cId="1095691232" sldId="315"/>
            <ac:picMk id="11" creationId="{E884FAE0-B0C5-C1B8-4FFD-F30D9A7DFF9C}"/>
          </ac:picMkLst>
        </pc:picChg>
      </pc:sldChg>
      <pc:sldChg chg="add del">
        <pc:chgData name="Tom-Eitan Melamed" userId="bfef3aeb-aa7d-4a0b-b558-6525bf9b6db5" providerId="ADAL" clId="{CF98E5AC-D6AF-419A-8B8A-3E931A3EA77E}" dt="2023-03-11T14:20:40.609" v="23577" actId="47"/>
        <pc:sldMkLst>
          <pc:docMk/>
          <pc:sldMk cId="1725254808" sldId="315"/>
        </pc:sldMkLst>
      </pc:sldChg>
      <pc:sldChg chg="modSp add del mod">
        <pc:chgData name="Tom-Eitan Melamed" userId="bfef3aeb-aa7d-4a0b-b558-6525bf9b6db5" providerId="ADAL" clId="{CF98E5AC-D6AF-419A-8B8A-3E931A3EA77E}" dt="2023-03-11T15:03:13.944" v="26066" actId="47"/>
        <pc:sldMkLst>
          <pc:docMk/>
          <pc:sldMk cId="1913429749" sldId="315"/>
        </pc:sldMkLst>
        <pc:spChg chg="mod">
          <ac:chgData name="Tom-Eitan Melamed" userId="bfef3aeb-aa7d-4a0b-b558-6525bf9b6db5" providerId="ADAL" clId="{CF98E5AC-D6AF-419A-8B8A-3E931A3EA77E}" dt="2023-03-11T15:03:08.520" v="26065" actId="113"/>
          <ac:spMkLst>
            <pc:docMk/>
            <pc:sldMk cId="1913429749" sldId="315"/>
            <ac:spMk id="11" creationId="{434B4901-2B35-87A6-8969-6D5147DCCE2C}"/>
          </ac:spMkLst>
        </pc:spChg>
      </pc:sldChg>
      <pc:sldChg chg="addSp delSp modSp add mod modNotesTx">
        <pc:chgData name="Tom-Eitan Melamed" userId="bfef3aeb-aa7d-4a0b-b558-6525bf9b6db5" providerId="ADAL" clId="{CF98E5AC-D6AF-419A-8B8A-3E931A3EA77E}" dt="2023-03-11T16:32:18.997" v="27497" actId="14100"/>
        <pc:sldMkLst>
          <pc:docMk/>
          <pc:sldMk cId="25623470" sldId="316"/>
        </pc:sldMkLst>
        <pc:spChg chg="del mod">
          <ac:chgData name="Tom-Eitan Melamed" userId="bfef3aeb-aa7d-4a0b-b558-6525bf9b6db5" providerId="ADAL" clId="{CF98E5AC-D6AF-419A-8B8A-3E931A3EA77E}" dt="2023-03-11T15:06:26.555" v="26223"/>
          <ac:spMkLst>
            <pc:docMk/>
            <pc:sldMk cId="25623470" sldId="316"/>
            <ac:spMk id="9" creationId="{1D543C60-4536-BFB8-F50C-0ACF1A9C7670}"/>
          </ac:spMkLst>
        </pc:spChg>
        <pc:spChg chg="add mod">
          <ac:chgData name="Tom-Eitan Melamed" userId="bfef3aeb-aa7d-4a0b-b558-6525bf9b6db5" providerId="ADAL" clId="{CF98E5AC-D6AF-419A-8B8A-3E931A3EA77E}" dt="2023-03-11T16:31:18.454" v="27481" actId="14100"/>
          <ac:spMkLst>
            <pc:docMk/>
            <pc:sldMk cId="25623470" sldId="316"/>
            <ac:spMk id="11" creationId="{41088237-689B-F7C4-0CB6-A1DDC7C8CE13}"/>
          </ac:spMkLst>
        </pc:spChg>
        <pc:spChg chg="add del mod">
          <ac:chgData name="Tom-Eitan Melamed" userId="bfef3aeb-aa7d-4a0b-b558-6525bf9b6db5" providerId="ADAL" clId="{CF98E5AC-D6AF-419A-8B8A-3E931A3EA77E}" dt="2023-03-11T16:32:18.997" v="27497" actId="14100"/>
          <ac:spMkLst>
            <pc:docMk/>
            <pc:sldMk cId="25623470" sldId="316"/>
            <ac:spMk id="12" creationId="{5D825795-7324-FEC8-05FB-100166C77197}"/>
          </ac:spMkLst>
        </pc:spChg>
        <pc:spChg chg="add mod">
          <ac:chgData name="Tom-Eitan Melamed" userId="bfef3aeb-aa7d-4a0b-b558-6525bf9b6db5" providerId="ADAL" clId="{CF98E5AC-D6AF-419A-8B8A-3E931A3EA77E}" dt="2023-03-11T16:31:32.542" v="27484" actId="14100"/>
          <ac:spMkLst>
            <pc:docMk/>
            <pc:sldMk cId="25623470" sldId="316"/>
            <ac:spMk id="14" creationId="{3E4D0FC3-B29C-EA64-B542-BFEBB1F01F73}"/>
          </ac:spMkLst>
        </pc:spChg>
        <pc:picChg chg="add del">
          <ac:chgData name="Tom-Eitan Melamed" userId="bfef3aeb-aa7d-4a0b-b558-6525bf9b6db5" providerId="ADAL" clId="{CF98E5AC-D6AF-419A-8B8A-3E931A3EA77E}" dt="2023-03-11T15:06:21.854" v="26221"/>
          <ac:picMkLst>
            <pc:docMk/>
            <pc:sldMk cId="25623470" sldId="316"/>
            <ac:picMk id="2" creationId="{60BAA5AA-1E4F-DC7B-D571-57F6EEE5FBEB}"/>
          </ac:picMkLst>
        </pc:picChg>
        <pc:picChg chg="add mod ord">
          <ac:chgData name="Tom-Eitan Melamed" userId="bfef3aeb-aa7d-4a0b-b558-6525bf9b6db5" providerId="ADAL" clId="{CF98E5AC-D6AF-419A-8B8A-3E931A3EA77E}" dt="2023-03-11T15:09:21.064" v="26262" actId="14100"/>
          <ac:picMkLst>
            <pc:docMk/>
            <pc:sldMk cId="25623470" sldId="316"/>
            <ac:picMk id="4" creationId="{0A1FB4BE-C914-682F-193F-3D81B198D130}"/>
          </ac:picMkLst>
        </pc:picChg>
        <pc:picChg chg="add mod ord">
          <ac:chgData name="Tom-Eitan Melamed" userId="bfef3aeb-aa7d-4a0b-b558-6525bf9b6db5" providerId="ADAL" clId="{CF98E5AC-D6AF-419A-8B8A-3E931A3EA77E}" dt="2023-03-11T15:09:30.358" v="26276" actId="1035"/>
          <ac:picMkLst>
            <pc:docMk/>
            <pc:sldMk cId="25623470" sldId="316"/>
            <ac:picMk id="5" creationId="{820A59AF-A68A-62EC-AA6F-4C402E44F9A8}"/>
          </ac:picMkLst>
        </pc:picChg>
        <pc:picChg chg="add mod ord">
          <ac:chgData name="Tom-Eitan Melamed" userId="bfef3aeb-aa7d-4a0b-b558-6525bf9b6db5" providerId="ADAL" clId="{CF98E5AC-D6AF-419A-8B8A-3E931A3EA77E}" dt="2023-03-11T15:09:52.637" v="26283" actId="1076"/>
          <ac:picMkLst>
            <pc:docMk/>
            <pc:sldMk cId="25623470" sldId="316"/>
            <ac:picMk id="8" creationId="{20EEB108-A622-028A-6717-FF7C38CABF3C}"/>
          </ac:picMkLst>
        </pc:picChg>
        <pc:picChg chg="add mod ord">
          <ac:chgData name="Tom-Eitan Melamed" userId="bfef3aeb-aa7d-4a0b-b558-6525bf9b6db5" providerId="ADAL" clId="{CF98E5AC-D6AF-419A-8B8A-3E931A3EA77E}" dt="2023-03-11T15:09:52.637" v="26283" actId="1076"/>
          <ac:picMkLst>
            <pc:docMk/>
            <pc:sldMk cId="25623470" sldId="316"/>
            <ac:picMk id="10" creationId="{8C13D40E-367E-4634-944C-631579755235}"/>
          </ac:picMkLst>
        </pc:picChg>
      </pc:sldChg>
      <pc:sldChg chg="addSp delSp modSp add mod delAnim modNotesTx">
        <pc:chgData name="Tom-Eitan Melamed" userId="bfef3aeb-aa7d-4a0b-b558-6525bf9b6db5" providerId="ADAL" clId="{CF98E5AC-D6AF-419A-8B8A-3E931A3EA77E}" dt="2023-03-12T02:05:05.866" v="46326"/>
        <pc:sldMkLst>
          <pc:docMk/>
          <pc:sldMk cId="544143812" sldId="317"/>
        </pc:sldMkLst>
        <pc:spChg chg="add del mod">
          <ac:chgData name="Tom-Eitan Melamed" userId="bfef3aeb-aa7d-4a0b-b558-6525bf9b6db5" providerId="ADAL" clId="{CF98E5AC-D6AF-419A-8B8A-3E931A3EA77E}" dt="2023-03-11T18:29:19.515" v="31847"/>
          <ac:spMkLst>
            <pc:docMk/>
            <pc:sldMk cId="544143812" sldId="317"/>
            <ac:spMk id="5" creationId="{000E7D60-DD93-01FB-D72D-C8A1E652CF3C}"/>
          </ac:spMkLst>
        </pc:spChg>
        <pc:spChg chg="del mod">
          <ac:chgData name="Tom-Eitan Melamed" userId="bfef3aeb-aa7d-4a0b-b558-6525bf9b6db5" providerId="ADAL" clId="{CF98E5AC-D6AF-419A-8B8A-3E931A3EA77E}" dt="2023-03-11T18:29:08.765" v="31845" actId="478"/>
          <ac:spMkLst>
            <pc:docMk/>
            <pc:sldMk cId="544143812" sldId="317"/>
            <ac:spMk id="31" creationId="{87BEDC84-766E-AC59-5224-A0FE2E759897}"/>
          </ac:spMkLst>
        </pc:spChg>
        <pc:spChg chg="del">
          <ac:chgData name="Tom-Eitan Melamed" userId="bfef3aeb-aa7d-4a0b-b558-6525bf9b6db5" providerId="ADAL" clId="{CF98E5AC-D6AF-419A-8B8A-3E931A3EA77E}" dt="2023-03-11T18:03:10.037" v="31835" actId="478"/>
          <ac:spMkLst>
            <pc:docMk/>
            <pc:sldMk cId="544143812" sldId="317"/>
            <ac:spMk id="48" creationId="{2FB0036B-BB72-527C-6FD8-7ED077A139C4}"/>
          </ac:spMkLst>
        </pc:spChg>
        <pc:spChg chg="del">
          <ac:chgData name="Tom-Eitan Melamed" userId="bfef3aeb-aa7d-4a0b-b558-6525bf9b6db5" providerId="ADAL" clId="{CF98E5AC-D6AF-419A-8B8A-3E931A3EA77E}" dt="2023-03-11T18:03:07.528" v="31834" actId="478"/>
          <ac:spMkLst>
            <pc:docMk/>
            <pc:sldMk cId="544143812" sldId="317"/>
            <ac:spMk id="87" creationId="{1E8C490E-BBB4-F1C7-A0C2-FE0E945A2009}"/>
          </ac:spMkLst>
        </pc:spChg>
        <pc:spChg chg="del">
          <ac:chgData name="Tom-Eitan Melamed" userId="bfef3aeb-aa7d-4a0b-b558-6525bf9b6db5" providerId="ADAL" clId="{CF98E5AC-D6AF-419A-8B8A-3E931A3EA77E}" dt="2023-03-11T18:03:07.528" v="31834" actId="478"/>
          <ac:spMkLst>
            <pc:docMk/>
            <pc:sldMk cId="544143812" sldId="317"/>
            <ac:spMk id="88" creationId="{97310BDD-849C-DF5B-82A6-782DE1F223B0}"/>
          </ac:spMkLst>
        </pc:spChg>
        <pc:spChg chg="del">
          <ac:chgData name="Tom-Eitan Melamed" userId="bfef3aeb-aa7d-4a0b-b558-6525bf9b6db5" providerId="ADAL" clId="{CF98E5AC-D6AF-419A-8B8A-3E931A3EA77E}" dt="2023-03-11T18:03:07.528" v="31834" actId="478"/>
          <ac:spMkLst>
            <pc:docMk/>
            <pc:sldMk cId="544143812" sldId="317"/>
            <ac:spMk id="89" creationId="{3DAE074C-9C73-0F14-A5B4-4EF38B23E4AB}"/>
          </ac:spMkLst>
        </pc:spChg>
        <pc:grpChg chg="del">
          <ac:chgData name="Tom-Eitan Melamed" userId="bfef3aeb-aa7d-4a0b-b558-6525bf9b6db5" providerId="ADAL" clId="{CF98E5AC-D6AF-419A-8B8A-3E931A3EA77E}" dt="2023-03-11T18:03:07.528" v="31834" actId="478"/>
          <ac:grpSpMkLst>
            <pc:docMk/>
            <pc:sldMk cId="544143812" sldId="317"/>
            <ac:grpSpMk id="81" creationId="{BD1209DB-EB90-778B-8846-F04A119779D0}"/>
          </ac:grpSpMkLst>
        </pc:grpChg>
        <pc:cxnChg chg="del">
          <ac:chgData name="Tom-Eitan Melamed" userId="bfef3aeb-aa7d-4a0b-b558-6525bf9b6db5" providerId="ADAL" clId="{CF98E5AC-D6AF-419A-8B8A-3E931A3EA77E}" dt="2023-03-11T18:29:06.419" v="31843" actId="478"/>
          <ac:cxnSpMkLst>
            <pc:docMk/>
            <pc:sldMk cId="544143812" sldId="317"/>
            <ac:cxnSpMk id="27" creationId="{BCE2502A-0630-FC36-2463-88855548BD81}"/>
          </ac:cxnSpMkLst>
        </pc:cxnChg>
        <pc:cxnChg chg="del">
          <ac:chgData name="Tom-Eitan Melamed" userId="bfef3aeb-aa7d-4a0b-b558-6525bf9b6db5" providerId="ADAL" clId="{CF98E5AC-D6AF-419A-8B8A-3E931A3EA77E}" dt="2023-03-11T18:28:46.076" v="31840" actId="478"/>
          <ac:cxnSpMkLst>
            <pc:docMk/>
            <pc:sldMk cId="544143812" sldId="317"/>
            <ac:cxnSpMk id="32" creationId="{1C95CAE7-80A5-1927-81B5-010FA96AE24C}"/>
          </ac:cxnSpMkLst>
        </pc:cxnChg>
        <pc:cxnChg chg="del">
          <ac:chgData name="Tom-Eitan Melamed" userId="bfef3aeb-aa7d-4a0b-b558-6525bf9b6db5" providerId="ADAL" clId="{CF98E5AC-D6AF-419A-8B8A-3E931A3EA77E}" dt="2023-03-11T18:03:07.528" v="31834" actId="478"/>
          <ac:cxnSpMkLst>
            <pc:docMk/>
            <pc:sldMk cId="544143812" sldId="317"/>
            <ac:cxnSpMk id="36" creationId="{43952C92-0E15-75D4-A4F2-DF956E47C8CA}"/>
          </ac:cxnSpMkLst>
        </pc:cxnChg>
        <pc:cxnChg chg="del">
          <ac:chgData name="Tom-Eitan Melamed" userId="bfef3aeb-aa7d-4a0b-b558-6525bf9b6db5" providerId="ADAL" clId="{CF98E5AC-D6AF-419A-8B8A-3E931A3EA77E}" dt="2023-03-11T18:28:47.154" v="31841" actId="478"/>
          <ac:cxnSpMkLst>
            <pc:docMk/>
            <pc:sldMk cId="544143812" sldId="317"/>
            <ac:cxnSpMk id="39" creationId="{2A6A6BE5-39F3-7520-1CA3-02D86B1036AB}"/>
          </ac:cxnSpMkLst>
        </pc:cxnChg>
        <pc:cxnChg chg="del">
          <ac:chgData name="Tom-Eitan Melamed" userId="bfef3aeb-aa7d-4a0b-b558-6525bf9b6db5" providerId="ADAL" clId="{CF98E5AC-D6AF-419A-8B8A-3E931A3EA77E}" dt="2023-03-11T18:28:48.509" v="31842" actId="478"/>
          <ac:cxnSpMkLst>
            <pc:docMk/>
            <pc:sldMk cId="544143812" sldId="317"/>
            <ac:cxnSpMk id="40" creationId="{61BCC751-94FC-1248-4139-61E48AD49594}"/>
          </ac:cxnSpMkLst>
        </pc:cxnChg>
        <pc:cxnChg chg="del">
          <ac:chgData name="Tom-Eitan Melamed" userId="bfef3aeb-aa7d-4a0b-b558-6525bf9b6db5" providerId="ADAL" clId="{CF98E5AC-D6AF-419A-8B8A-3E931A3EA77E}" dt="2023-03-11T18:03:07.528" v="31834" actId="478"/>
          <ac:cxnSpMkLst>
            <pc:docMk/>
            <pc:sldMk cId="544143812" sldId="317"/>
            <ac:cxnSpMk id="49" creationId="{9A18BB80-95B4-25BD-213C-2AFB141F500A}"/>
          </ac:cxnSpMkLst>
        </pc:cxnChg>
        <pc:cxnChg chg="del">
          <ac:chgData name="Tom-Eitan Melamed" userId="bfef3aeb-aa7d-4a0b-b558-6525bf9b6db5" providerId="ADAL" clId="{CF98E5AC-D6AF-419A-8B8A-3E931A3EA77E}" dt="2023-03-11T18:03:07.528" v="31834" actId="478"/>
          <ac:cxnSpMkLst>
            <pc:docMk/>
            <pc:sldMk cId="544143812" sldId="317"/>
            <ac:cxnSpMk id="55" creationId="{970D7343-74E6-B903-E421-322D800678FD}"/>
          </ac:cxnSpMkLst>
        </pc:cxnChg>
        <pc:cxnChg chg="del">
          <ac:chgData name="Tom-Eitan Melamed" userId="bfef3aeb-aa7d-4a0b-b558-6525bf9b6db5" providerId="ADAL" clId="{CF98E5AC-D6AF-419A-8B8A-3E931A3EA77E}" dt="2023-03-11T18:03:07.528" v="31834" actId="478"/>
          <ac:cxnSpMkLst>
            <pc:docMk/>
            <pc:sldMk cId="544143812" sldId="317"/>
            <ac:cxnSpMk id="57" creationId="{D56AF46D-76A8-7CDF-9D9E-8561DEBB4734}"/>
          </ac:cxnSpMkLst>
        </pc:cxnChg>
        <pc:cxnChg chg="del">
          <ac:chgData name="Tom-Eitan Melamed" userId="bfef3aeb-aa7d-4a0b-b558-6525bf9b6db5" providerId="ADAL" clId="{CF98E5AC-D6AF-419A-8B8A-3E931A3EA77E}" dt="2023-03-11T18:03:07.528" v="31834" actId="478"/>
          <ac:cxnSpMkLst>
            <pc:docMk/>
            <pc:sldMk cId="544143812" sldId="317"/>
            <ac:cxnSpMk id="61" creationId="{54BFE104-5FED-AC38-A165-86478A550975}"/>
          </ac:cxnSpMkLst>
        </pc:cxnChg>
        <pc:cxnChg chg="del">
          <ac:chgData name="Tom-Eitan Melamed" userId="bfef3aeb-aa7d-4a0b-b558-6525bf9b6db5" providerId="ADAL" clId="{CF98E5AC-D6AF-419A-8B8A-3E931A3EA77E}" dt="2023-03-11T18:03:07.528" v="31834" actId="478"/>
          <ac:cxnSpMkLst>
            <pc:docMk/>
            <pc:sldMk cId="544143812" sldId="317"/>
            <ac:cxnSpMk id="65" creationId="{C3C6FBC1-71AA-CB4D-770C-F6EC0FFEF90F}"/>
          </ac:cxnSpMkLst>
        </pc:cxnChg>
        <pc:cxnChg chg="del">
          <ac:chgData name="Tom-Eitan Melamed" userId="bfef3aeb-aa7d-4a0b-b558-6525bf9b6db5" providerId="ADAL" clId="{CF98E5AC-D6AF-419A-8B8A-3E931A3EA77E}" dt="2023-03-11T18:03:07.528" v="31834" actId="478"/>
          <ac:cxnSpMkLst>
            <pc:docMk/>
            <pc:sldMk cId="544143812" sldId="317"/>
            <ac:cxnSpMk id="68" creationId="{A22DDB9E-9987-EEF5-5C7E-346494B9015F}"/>
          </ac:cxnSpMkLst>
        </pc:cxnChg>
        <pc:cxnChg chg="del">
          <ac:chgData name="Tom-Eitan Melamed" userId="bfef3aeb-aa7d-4a0b-b558-6525bf9b6db5" providerId="ADAL" clId="{CF98E5AC-D6AF-419A-8B8A-3E931A3EA77E}" dt="2023-03-11T18:03:07.528" v="31834" actId="478"/>
          <ac:cxnSpMkLst>
            <pc:docMk/>
            <pc:sldMk cId="544143812" sldId="317"/>
            <ac:cxnSpMk id="70" creationId="{5B9F7F6C-6E9E-FDD9-B050-38971349E6E3}"/>
          </ac:cxnSpMkLst>
        </pc:cxnChg>
        <pc:cxnChg chg="del">
          <ac:chgData name="Tom-Eitan Melamed" userId="bfef3aeb-aa7d-4a0b-b558-6525bf9b6db5" providerId="ADAL" clId="{CF98E5AC-D6AF-419A-8B8A-3E931A3EA77E}" dt="2023-03-11T18:03:07.528" v="31834" actId="478"/>
          <ac:cxnSpMkLst>
            <pc:docMk/>
            <pc:sldMk cId="544143812" sldId="317"/>
            <ac:cxnSpMk id="83" creationId="{0C9199B0-FAF6-5B0B-F6C6-D334C9B7A0DB}"/>
          </ac:cxnSpMkLst>
        </pc:cxnChg>
        <pc:cxnChg chg="del">
          <ac:chgData name="Tom-Eitan Melamed" userId="bfef3aeb-aa7d-4a0b-b558-6525bf9b6db5" providerId="ADAL" clId="{CF98E5AC-D6AF-419A-8B8A-3E931A3EA77E}" dt="2023-03-11T18:03:07.528" v="31834" actId="478"/>
          <ac:cxnSpMkLst>
            <pc:docMk/>
            <pc:sldMk cId="544143812" sldId="317"/>
            <ac:cxnSpMk id="84" creationId="{65A433F2-A2A2-530B-4E98-14B5BBF453CC}"/>
          </ac:cxnSpMkLst>
        </pc:cxnChg>
      </pc:sldChg>
      <pc:sldChg chg="new del">
        <pc:chgData name="Tom-Eitan Melamed" userId="bfef3aeb-aa7d-4a0b-b558-6525bf9b6db5" providerId="ADAL" clId="{CF98E5AC-D6AF-419A-8B8A-3E931A3EA77E}" dt="2023-03-11T20:22:13.240" v="35455" actId="680"/>
        <pc:sldMkLst>
          <pc:docMk/>
          <pc:sldMk cId="1090539864" sldId="318"/>
        </pc:sldMkLst>
      </pc:sldChg>
      <pc:sldChg chg="addSp delSp modSp add mod ord chgLayout modNotesTx">
        <pc:chgData name="Tom-Eitan Melamed" userId="bfef3aeb-aa7d-4a0b-b558-6525bf9b6db5" providerId="ADAL" clId="{CF98E5AC-D6AF-419A-8B8A-3E931A3EA77E}" dt="2023-03-12T02:05:30.550" v="46336" actId="20577"/>
        <pc:sldMkLst>
          <pc:docMk/>
          <pc:sldMk cId="1453935920" sldId="318"/>
        </pc:sldMkLst>
        <pc:spChg chg="mod ord">
          <ac:chgData name="Tom-Eitan Melamed" userId="bfef3aeb-aa7d-4a0b-b558-6525bf9b6db5" providerId="ADAL" clId="{CF98E5AC-D6AF-419A-8B8A-3E931A3EA77E}" dt="2023-03-11T20:23:55.402" v="35478" actId="700"/>
          <ac:spMkLst>
            <pc:docMk/>
            <pc:sldMk cId="1453935920" sldId="318"/>
            <ac:spMk id="3" creationId="{E50E1A5B-A589-72AE-92D2-EB0CF7F8F40A}"/>
          </ac:spMkLst>
        </pc:spChg>
        <pc:spChg chg="add mod ord">
          <ac:chgData name="Tom-Eitan Melamed" userId="bfef3aeb-aa7d-4a0b-b558-6525bf9b6db5" providerId="ADAL" clId="{CF98E5AC-D6AF-419A-8B8A-3E931A3EA77E}" dt="2023-03-11T22:45:13.914" v="37971" actId="20577"/>
          <ac:spMkLst>
            <pc:docMk/>
            <pc:sldMk cId="1453935920" sldId="318"/>
            <ac:spMk id="4" creationId="{A3BE7C54-DB2D-E213-AEA3-4C48C2A9AF01}"/>
          </ac:spMkLst>
        </pc:spChg>
        <pc:spChg chg="mod ord">
          <ac:chgData name="Tom-Eitan Melamed" userId="bfef3aeb-aa7d-4a0b-b558-6525bf9b6db5" providerId="ADAL" clId="{CF98E5AC-D6AF-419A-8B8A-3E931A3EA77E}" dt="2023-03-11T20:23:55.402" v="35478" actId="700"/>
          <ac:spMkLst>
            <pc:docMk/>
            <pc:sldMk cId="1453935920" sldId="318"/>
            <ac:spMk id="5" creationId="{BF04E999-9ECF-C8CF-EAEE-18E4D6777B74}"/>
          </ac:spMkLst>
        </pc:spChg>
        <pc:spChg chg="add mod">
          <ac:chgData name="Tom-Eitan Melamed" userId="bfef3aeb-aa7d-4a0b-b558-6525bf9b6db5" providerId="ADAL" clId="{CF98E5AC-D6AF-419A-8B8A-3E931A3EA77E}" dt="2023-03-11T22:33:37.648" v="37068" actId="164"/>
          <ac:spMkLst>
            <pc:docMk/>
            <pc:sldMk cId="1453935920" sldId="318"/>
            <ac:spMk id="10" creationId="{BDFDD0A6-8953-46BD-5CA7-22075A2D9BB4}"/>
          </ac:spMkLst>
        </pc:spChg>
        <pc:spChg chg="add mod">
          <ac:chgData name="Tom-Eitan Melamed" userId="bfef3aeb-aa7d-4a0b-b558-6525bf9b6db5" providerId="ADAL" clId="{CF98E5AC-D6AF-419A-8B8A-3E931A3EA77E}" dt="2023-03-11T22:33:37.648" v="37068" actId="164"/>
          <ac:spMkLst>
            <pc:docMk/>
            <pc:sldMk cId="1453935920" sldId="318"/>
            <ac:spMk id="11" creationId="{B51D196F-B062-0A6C-9D22-8ABDCDB7D140}"/>
          </ac:spMkLst>
        </pc:spChg>
        <pc:spChg chg="add mod">
          <ac:chgData name="Tom-Eitan Melamed" userId="bfef3aeb-aa7d-4a0b-b558-6525bf9b6db5" providerId="ADAL" clId="{CF98E5AC-D6AF-419A-8B8A-3E931A3EA77E}" dt="2023-03-11T22:33:37.648" v="37068" actId="164"/>
          <ac:spMkLst>
            <pc:docMk/>
            <pc:sldMk cId="1453935920" sldId="318"/>
            <ac:spMk id="13" creationId="{8A84E54B-2BBD-9173-EDEA-7D7994E83A96}"/>
          </ac:spMkLst>
        </pc:spChg>
        <pc:spChg chg="add mod">
          <ac:chgData name="Tom-Eitan Melamed" userId="bfef3aeb-aa7d-4a0b-b558-6525bf9b6db5" providerId="ADAL" clId="{CF98E5AC-D6AF-419A-8B8A-3E931A3EA77E}" dt="2023-03-11T22:33:37.648" v="37068" actId="164"/>
          <ac:spMkLst>
            <pc:docMk/>
            <pc:sldMk cId="1453935920" sldId="318"/>
            <ac:spMk id="14" creationId="{338461A7-643A-9D5E-4675-56FFC715AA2A}"/>
          </ac:spMkLst>
        </pc:spChg>
        <pc:spChg chg="del mod">
          <ac:chgData name="Tom-Eitan Melamed" userId="bfef3aeb-aa7d-4a0b-b558-6525bf9b6db5" providerId="ADAL" clId="{CF98E5AC-D6AF-419A-8B8A-3E931A3EA77E}" dt="2023-03-11T20:23:43.115" v="35468" actId="478"/>
          <ac:spMkLst>
            <pc:docMk/>
            <pc:sldMk cId="1453935920" sldId="318"/>
            <ac:spMk id="27" creationId="{EE069ECC-B9EC-ABEB-7F37-627073933B49}"/>
          </ac:spMkLst>
        </pc:spChg>
        <pc:grpChg chg="add mod">
          <ac:chgData name="Tom-Eitan Melamed" userId="bfef3aeb-aa7d-4a0b-b558-6525bf9b6db5" providerId="ADAL" clId="{CF98E5AC-D6AF-419A-8B8A-3E931A3EA77E}" dt="2023-03-11T22:33:37.648" v="37068" actId="164"/>
          <ac:grpSpMkLst>
            <pc:docMk/>
            <pc:sldMk cId="1453935920" sldId="318"/>
            <ac:grpSpMk id="15" creationId="{B1A89312-FF76-03E3-64BE-F23DCFFB4F2E}"/>
          </ac:grpSpMkLst>
        </pc:grpChg>
        <pc:picChg chg="add del mod">
          <ac:chgData name="Tom-Eitan Melamed" userId="bfef3aeb-aa7d-4a0b-b558-6525bf9b6db5" providerId="ADAL" clId="{CF98E5AC-D6AF-419A-8B8A-3E931A3EA77E}" dt="2023-03-11T20:23:36.333" v="35466"/>
          <ac:picMkLst>
            <pc:docMk/>
            <pc:sldMk cId="1453935920" sldId="318"/>
            <ac:picMk id="2" creationId="{FB574772-1D6C-7DA0-160C-84238B6A6EB4}"/>
          </ac:picMkLst>
        </pc:picChg>
        <pc:picChg chg="add del">
          <ac:chgData name="Tom-Eitan Melamed" userId="bfef3aeb-aa7d-4a0b-b558-6525bf9b6db5" providerId="ADAL" clId="{CF98E5AC-D6AF-419A-8B8A-3E931A3EA77E}" dt="2023-03-11T22:14:31.227" v="35850"/>
          <ac:picMkLst>
            <pc:docMk/>
            <pc:sldMk cId="1453935920" sldId="318"/>
            <ac:picMk id="8" creationId="{15FC5F25-7B75-3FDE-074F-46450BF27842}"/>
          </ac:picMkLst>
        </pc:picChg>
        <pc:picChg chg="add mod">
          <ac:chgData name="Tom-Eitan Melamed" userId="bfef3aeb-aa7d-4a0b-b558-6525bf9b6db5" providerId="ADAL" clId="{CF98E5AC-D6AF-419A-8B8A-3E931A3EA77E}" dt="2023-03-11T22:33:37.648" v="37068" actId="164"/>
          <ac:picMkLst>
            <pc:docMk/>
            <pc:sldMk cId="1453935920" sldId="318"/>
            <ac:picMk id="9" creationId="{D14797A6-0510-FE59-0130-0C6DC488BB64}"/>
          </ac:picMkLst>
        </pc:picChg>
        <pc:picChg chg="del">
          <ac:chgData name="Tom-Eitan Melamed" userId="bfef3aeb-aa7d-4a0b-b558-6525bf9b6db5" providerId="ADAL" clId="{CF98E5AC-D6AF-419A-8B8A-3E931A3EA77E}" dt="2023-03-11T20:23:41.715" v="35467" actId="478"/>
          <ac:picMkLst>
            <pc:docMk/>
            <pc:sldMk cId="1453935920" sldId="318"/>
            <ac:picMk id="12" creationId="{52F6753D-4B86-24AD-E73A-CB47B2F6A6CD}"/>
          </ac:picMkLst>
        </pc:picChg>
      </pc:sldChg>
      <pc:sldChg chg="addSp delSp modSp add mod ord modNotesTx">
        <pc:chgData name="Tom-Eitan Melamed" userId="bfef3aeb-aa7d-4a0b-b558-6525bf9b6db5" providerId="ADAL" clId="{CF98E5AC-D6AF-419A-8B8A-3E931A3EA77E}" dt="2023-03-12T02:06:01.200" v="46353" actId="20577"/>
        <pc:sldMkLst>
          <pc:docMk/>
          <pc:sldMk cId="4005228820" sldId="319"/>
        </pc:sldMkLst>
        <pc:spChg chg="add mod">
          <ac:chgData name="Tom-Eitan Melamed" userId="bfef3aeb-aa7d-4a0b-b558-6525bf9b6db5" providerId="ADAL" clId="{CF98E5AC-D6AF-419A-8B8A-3E931A3EA77E}" dt="2023-03-11T22:20:14.369" v="35899" actId="164"/>
          <ac:spMkLst>
            <pc:docMk/>
            <pc:sldMk cId="4005228820" sldId="319"/>
            <ac:spMk id="2" creationId="{4F941533-3EF4-042E-1629-324E6FA68E08}"/>
          </ac:spMkLst>
        </pc:spChg>
        <pc:spChg chg="mod">
          <ac:chgData name="Tom-Eitan Melamed" userId="bfef3aeb-aa7d-4a0b-b558-6525bf9b6db5" providerId="ADAL" clId="{CF98E5AC-D6AF-419A-8B8A-3E931A3EA77E}" dt="2023-03-11T22:27:52.294" v="36385" actId="20577"/>
          <ac:spMkLst>
            <pc:docMk/>
            <pc:sldMk cId="4005228820" sldId="319"/>
            <ac:spMk id="4" creationId="{A3BE7C54-DB2D-E213-AEA3-4C48C2A9AF01}"/>
          </ac:spMkLst>
        </pc:spChg>
        <pc:spChg chg="mod">
          <ac:chgData name="Tom-Eitan Melamed" userId="bfef3aeb-aa7d-4a0b-b558-6525bf9b6db5" providerId="ADAL" clId="{CF98E5AC-D6AF-419A-8B8A-3E931A3EA77E}" dt="2023-03-11T22:18:35.110" v="35887" actId="20577"/>
          <ac:spMkLst>
            <pc:docMk/>
            <pc:sldMk cId="4005228820" sldId="319"/>
            <ac:spMk id="5" creationId="{BF04E999-9ECF-C8CF-EAEE-18E4D6777B74}"/>
          </ac:spMkLst>
        </pc:spChg>
        <pc:grpChg chg="add mod">
          <ac:chgData name="Tom-Eitan Melamed" userId="bfef3aeb-aa7d-4a0b-b558-6525bf9b6db5" providerId="ADAL" clId="{CF98E5AC-D6AF-419A-8B8A-3E931A3EA77E}" dt="2023-03-11T22:20:19.214" v="35900" actId="1076"/>
          <ac:grpSpMkLst>
            <pc:docMk/>
            <pc:sldMk cId="4005228820" sldId="319"/>
            <ac:grpSpMk id="8" creationId="{50B9B28D-232A-661E-85E5-445617688A51}"/>
          </ac:grpSpMkLst>
        </pc:grpChg>
        <pc:picChg chg="add del mod modCrop">
          <ac:chgData name="Tom-Eitan Melamed" userId="bfef3aeb-aa7d-4a0b-b558-6525bf9b6db5" providerId="ADAL" clId="{CF98E5AC-D6AF-419A-8B8A-3E931A3EA77E}" dt="2023-03-11T22:20:14.369" v="35899" actId="164"/>
          <ac:picMkLst>
            <pc:docMk/>
            <pc:sldMk cId="4005228820" sldId="319"/>
            <ac:picMk id="9" creationId="{D14797A6-0510-FE59-0130-0C6DC488BB64}"/>
          </ac:picMkLst>
        </pc:picChg>
      </pc:sldChg>
      <pc:sldChg chg="addSp delSp modSp add mod ord modShow modNotesTx">
        <pc:chgData name="Tom-Eitan Melamed" userId="bfef3aeb-aa7d-4a0b-b558-6525bf9b6db5" providerId="ADAL" clId="{CF98E5AC-D6AF-419A-8B8A-3E931A3EA77E}" dt="2023-03-12T00:37:35.975" v="43167"/>
        <pc:sldMkLst>
          <pc:docMk/>
          <pc:sldMk cId="3754752927" sldId="320"/>
        </pc:sldMkLst>
        <pc:spChg chg="del mod">
          <ac:chgData name="Tom-Eitan Melamed" userId="bfef3aeb-aa7d-4a0b-b558-6525bf9b6db5" providerId="ADAL" clId="{CF98E5AC-D6AF-419A-8B8A-3E931A3EA77E}" dt="2023-03-11T22:24:38.677" v="36190" actId="478"/>
          <ac:spMkLst>
            <pc:docMk/>
            <pc:sldMk cId="3754752927" sldId="320"/>
            <ac:spMk id="4" creationId="{A3BE7C54-DB2D-E213-AEA3-4C48C2A9AF01}"/>
          </ac:spMkLst>
        </pc:spChg>
        <pc:spChg chg="add del">
          <ac:chgData name="Tom-Eitan Melamed" userId="bfef3aeb-aa7d-4a0b-b558-6525bf9b6db5" providerId="ADAL" clId="{CF98E5AC-D6AF-419A-8B8A-3E931A3EA77E}" dt="2023-03-11T22:23:03.821" v="36170"/>
          <ac:spMkLst>
            <pc:docMk/>
            <pc:sldMk cId="3754752927" sldId="320"/>
            <ac:spMk id="11" creationId="{D2A1A534-72C6-AA80-5340-405D24CB8C90}"/>
          </ac:spMkLst>
        </pc:spChg>
        <pc:spChg chg="add mod">
          <ac:chgData name="Tom-Eitan Melamed" userId="bfef3aeb-aa7d-4a0b-b558-6525bf9b6db5" providerId="ADAL" clId="{CF98E5AC-D6AF-419A-8B8A-3E931A3EA77E}" dt="2023-03-11T22:25:29.907" v="36205" actId="14100"/>
          <ac:spMkLst>
            <pc:docMk/>
            <pc:sldMk cId="3754752927" sldId="320"/>
            <ac:spMk id="12" creationId="{FC0F2DAD-2A93-8A0E-721C-AC1220A899D5}"/>
          </ac:spMkLst>
        </pc:spChg>
        <pc:spChg chg="add mod">
          <ac:chgData name="Tom-Eitan Melamed" userId="bfef3aeb-aa7d-4a0b-b558-6525bf9b6db5" providerId="ADAL" clId="{CF98E5AC-D6AF-419A-8B8A-3E931A3EA77E}" dt="2023-03-11T22:43:30.274" v="37933" actId="403"/>
          <ac:spMkLst>
            <pc:docMk/>
            <pc:sldMk cId="3754752927" sldId="320"/>
            <ac:spMk id="14" creationId="{0300E21B-4075-108E-AAAE-1334AC7B78B1}"/>
          </ac:spMkLst>
        </pc:spChg>
        <pc:spChg chg="add del mod">
          <ac:chgData name="Tom-Eitan Melamed" userId="bfef3aeb-aa7d-4a0b-b558-6525bf9b6db5" providerId="ADAL" clId="{CF98E5AC-D6AF-419A-8B8A-3E931A3EA77E}" dt="2023-03-11T22:24:40.476" v="36191" actId="478"/>
          <ac:spMkLst>
            <pc:docMk/>
            <pc:sldMk cId="3754752927" sldId="320"/>
            <ac:spMk id="16" creationId="{D95157B6-3BA9-42A5-CAE7-A4BE9B0DD800}"/>
          </ac:spMkLst>
        </pc:spChg>
        <pc:grpChg chg="del">
          <ac:chgData name="Tom-Eitan Melamed" userId="bfef3aeb-aa7d-4a0b-b558-6525bf9b6db5" providerId="ADAL" clId="{CF98E5AC-D6AF-419A-8B8A-3E931A3EA77E}" dt="2023-03-11T22:24:35.107" v="36189" actId="478"/>
          <ac:grpSpMkLst>
            <pc:docMk/>
            <pc:sldMk cId="3754752927" sldId="320"/>
            <ac:grpSpMk id="8" creationId="{50B9B28D-232A-661E-85E5-445617688A51}"/>
          </ac:grpSpMkLst>
        </pc:grpChg>
      </pc:sldChg>
      <pc:sldChg chg="addSp delSp modSp new mod modNotesTx">
        <pc:chgData name="Tom-Eitan Melamed" userId="bfef3aeb-aa7d-4a0b-b558-6525bf9b6db5" providerId="ADAL" clId="{CF98E5AC-D6AF-419A-8B8A-3E931A3EA77E}" dt="2023-03-12T02:07:21.357" v="46371"/>
        <pc:sldMkLst>
          <pc:docMk/>
          <pc:sldMk cId="2166090326" sldId="321"/>
        </pc:sldMkLst>
        <pc:spChg chg="del">
          <ac:chgData name="Tom-Eitan Melamed" userId="bfef3aeb-aa7d-4a0b-b558-6525bf9b6db5" providerId="ADAL" clId="{CF98E5AC-D6AF-419A-8B8A-3E931A3EA77E}" dt="2023-03-11T22:53:08.707" v="38158" actId="478"/>
          <ac:spMkLst>
            <pc:docMk/>
            <pc:sldMk cId="2166090326" sldId="321"/>
            <ac:spMk id="2" creationId="{37CA60C0-0565-D186-1EAD-215659F87121}"/>
          </ac:spMkLst>
        </pc:spChg>
        <pc:spChg chg="add del">
          <ac:chgData name="Tom-Eitan Melamed" userId="bfef3aeb-aa7d-4a0b-b558-6525bf9b6db5" providerId="ADAL" clId="{CF98E5AC-D6AF-419A-8B8A-3E931A3EA77E}" dt="2023-03-11T22:50:30.028" v="38115"/>
          <ac:spMkLst>
            <pc:docMk/>
            <pc:sldMk cId="2166090326" sldId="321"/>
            <ac:spMk id="3" creationId="{F8FE5EE4-98D0-64EF-5A41-3928631F8EEF}"/>
          </ac:spMkLst>
        </pc:spChg>
        <pc:spChg chg="add mod">
          <ac:chgData name="Tom-Eitan Melamed" userId="bfef3aeb-aa7d-4a0b-b558-6525bf9b6db5" providerId="ADAL" clId="{CF98E5AC-D6AF-419A-8B8A-3E931A3EA77E}" dt="2023-03-12T00:28:44.515" v="42580" actId="20577"/>
          <ac:spMkLst>
            <pc:docMk/>
            <pc:sldMk cId="2166090326" sldId="321"/>
            <ac:spMk id="10" creationId="{7143A548-040D-6337-CEEE-65F6FA8F5CCB}"/>
          </ac:spMkLst>
        </pc:spChg>
        <pc:graphicFrameChg chg="add del mod">
          <ac:chgData name="Tom-Eitan Melamed" userId="bfef3aeb-aa7d-4a0b-b558-6525bf9b6db5" providerId="ADAL" clId="{CF98E5AC-D6AF-419A-8B8A-3E931A3EA77E}" dt="2023-03-11T22:50:25.595" v="38114"/>
          <ac:graphicFrameMkLst>
            <pc:docMk/>
            <pc:sldMk cId="2166090326" sldId="321"/>
            <ac:graphicFrameMk id="5" creationId="{0A529307-05EA-74AB-7BEF-9B7A53E01E11}"/>
          </ac:graphicFrameMkLst>
        </pc:graphicFrameChg>
        <pc:graphicFrameChg chg="add del mod">
          <ac:chgData name="Tom-Eitan Melamed" userId="bfef3aeb-aa7d-4a0b-b558-6525bf9b6db5" providerId="ADAL" clId="{CF98E5AC-D6AF-419A-8B8A-3E931A3EA77E}" dt="2023-03-11T22:50:25.595" v="38114"/>
          <ac:graphicFrameMkLst>
            <pc:docMk/>
            <pc:sldMk cId="2166090326" sldId="321"/>
            <ac:graphicFrameMk id="6" creationId="{C6B485D9-21A7-4AF0-E216-5D039C2F0EFC}"/>
          </ac:graphicFrameMkLst>
        </pc:graphicFrameChg>
        <pc:graphicFrameChg chg="add mod modGraphic">
          <ac:chgData name="Tom-Eitan Melamed" userId="bfef3aeb-aa7d-4a0b-b558-6525bf9b6db5" providerId="ADAL" clId="{CF98E5AC-D6AF-419A-8B8A-3E931A3EA77E}" dt="2023-03-11T22:55:26.303" v="38236" actId="113"/>
          <ac:graphicFrameMkLst>
            <pc:docMk/>
            <pc:sldMk cId="2166090326" sldId="321"/>
            <ac:graphicFrameMk id="7" creationId="{1457B570-192D-31B0-7E07-8F2BE6518FE8}"/>
          </ac:graphicFrameMkLst>
        </pc:graphicFrameChg>
        <pc:picChg chg="add mod">
          <ac:chgData name="Tom-Eitan Melamed" userId="bfef3aeb-aa7d-4a0b-b558-6525bf9b6db5" providerId="ADAL" clId="{CF98E5AC-D6AF-419A-8B8A-3E931A3EA77E}" dt="2023-03-11T22:53:20.826" v="38161"/>
          <ac:picMkLst>
            <pc:docMk/>
            <pc:sldMk cId="2166090326" sldId="321"/>
            <ac:picMk id="8" creationId="{378997B0-E589-E76F-D61D-652328FCDE80}"/>
          </ac:picMkLst>
        </pc:picChg>
        <pc:picChg chg="add mod">
          <ac:chgData name="Tom-Eitan Melamed" userId="bfef3aeb-aa7d-4a0b-b558-6525bf9b6db5" providerId="ADAL" clId="{CF98E5AC-D6AF-419A-8B8A-3E931A3EA77E}" dt="2023-03-11T22:53:20.826" v="38161"/>
          <ac:picMkLst>
            <pc:docMk/>
            <pc:sldMk cId="2166090326" sldId="321"/>
            <ac:picMk id="9" creationId="{93238942-5B40-B4E1-06AE-F8857D2F641A}"/>
          </ac:picMkLst>
        </pc:picChg>
      </pc:sldChg>
      <pc:sldChg chg="modSp new del mod">
        <pc:chgData name="Tom-Eitan Melamed" userId="bfef3aeb-aa7d-4a0b-b558-6525bf9b6db5" providerId="ADAL" clId="{CF98E5AC-D6AF-419A-8B8A-3E931A3EA77E}" dt="2023-03-11T22:56:02.845" v="38260" actId="47"/>
        <pc:sldMkLst>
          <pc:docMk/>
          <pc:sldMk cId="3109253217" sldId="322"/>
        </pc:sldMkLst>
        <pc:spChg chg="mod">
          <ac:chgData name="Tom-Eitan Melamed" userId="bfef3aeb-aa7d-4a0b-b558-6525bf9b6db5" providerId="ADAL" clId="{CF98E5AC-D6AF-419A-8B8A-3E931A3EA77E}" dt="2023-03-11T22:55:58.225" v="38258" actId="20577"/>
          <ac:spMkLst>
            <pc:docMk/>
            <pc:sldMk cId="3109253217" sldId="322"/>
            <ac:spMk id="2" creationId="{831A29F2-E350-DBFD-185D-9A1AE7E047CF}"/>
          </ac:spMkLst>
        </pc:spChg>
      </pc:sldChg>
      <pc:sldChg chg="addSp delSp modSp add mod modAnim modNotesTx">
        <pc:chgData name="Tom-Eitan Melamed" userId="bfef3aeb-aa7d-4a0b-b558-6525bf9b6db5" providerId="ADAL" clId="{CF98E5AC-D6AF-419A-8B8A-3E931A3EA77E}" dt="2023-03-12T02:09:02.600" v="46395"/>
        <pc:sldMkLst>
          <pc:docMk/>
          <pc:sldMk cId="4152630275" sldId="323"/>
        </pc:sldMkLst>
        <pc:spChg chg="add del mod">
          <ac:chgData name="Tom-Eitan Melamed" userId="bfef3aeb-aa7d-4a0b-b558-6525bf9b6db5" providerId="ADAL" clId="{CF98E5AC-D6AF-419A-8B8A-3E931A3EA77E}" dt="2023-03-12T00:54:51.357" v="44163"/>
          <ac:spMkLst>
            <pc:docMk/>
            <pc:sldMk cId="4152630275" sldId="323"/>
            <ac:spMk id="3" creationId="{55B35E32-499F-75BB-A6F8-6C1F980FA05D}"/>
          </ac:spMkLst>
        </pc:spChg>
        <pc:spChg chg="mod">
          <ac:chgData name="Tom-Eitan Melamed" userId="bfef3aeb-aa7d-4a0b-b558-6525bf9b6db5" providerId="ADAL" clId="{CF98E5AC-D6AF-419A-8B8A-3E931A3EA77E}" dt="2023-03-12T01:25:14.202" v="45628" actId="20577"/>
          <ac:spMkLst>
            <pc:docMk/>
            <pc:sldMk cId="4152630275" sldId="323"/>
            <ac:spMk id="10" creationId="{7143A548-040D-6337-CEEE-65F6FA8F5CCB}"/>
          </ac:spMkLst>
        </pc:spChg>
        <pc:spChg chg="add mod">
          <ac:chgData name="Tom-Eitan Melamed" userId="bfef3aeb-aa7d-4a0b-b558-6525bf9b6db5" providerId="ADAL" clId="{CF98E5AC-D6AF-419A-8B8A-3E931A3EA77E}" dt="2023-03-12T01:04:49.723" v="44522" actId="1076"/>
          <ac:spMkLst>
            <pc:docMk/>
            <pc:sldMk cId="4152630275" sldId="323"/>
            <ac:spMk id="14" creationId="{C12B9AEC-4F13-B65A-F97B-BEB84A75DD26}"/>
          </ac:spMkLst>
        </pc:spChg>
        <pc:spChg chg="add mod">
          <ac:chgData name="Tom-Eitan Melamed" userId="bfef3aeb-aa7d-4a0b-b558-6525bf9b6db5" providerId="ADAL" clId="{CF98E5AC-D6AF-419A-8B8A-3E931A3EA77E}" dt="2023-03-12T01:05:13.372" v="44526" actId="1076"/>
          <ac:spMkLst>
            <pc:docMk/>
            <pc:sldMk cId="4152630275" sldId="323"/>
            <ac:spMk id="16" creationId="{1B5D8B62-A199-9BAA-6EC9-219888AAB28F}"/>
          </ac:spMkLst>
        </pc:spChg>
        <pc:spChg chg="add mod">
          <ac:chgData name="Tom-Eitan Melamed" userId="bfef3aeb-aa7d-4a0b-b558-6525bf9b6db5" providerId="ADAL" clId="{CF98E5AC-D6AF-419A-8B8A-3E931A3EA77E}" dt="2023-03-12T01:04:49.723" v="44522" actId="1076"/>
          <ac:spMkLst>
            <pc:docMk/>
            <pc:sldMk cId="4152630275" sldId="323"/>
            <ac:spMk id="17" creationId="{77592180-4DB5-72D6-8C41-38EA543C586B}"/>
          </ac:spMkLst>
        </pc:spChg>
        <pc:spChg chg="add mod">
          <ac:chgData name="Tom-Eitan Melamed" userId="bfef3aeb-aa7d-4a0b-b558-6525bf9b6db5" providerId="ADAL" clId="{CF98E5AC-D6AF-419A-8B8A-3E931A3EA77E}" dt="2023-03-12T01:04:49.723" v="44522" actId="1076"/>
          <ac:spMkLst>
            <pc:docMk/>
            <pc:sldMk cId="4152630275" sldId="323"/>
            <ac:spMk id="18" creationId="{C100CB3D-D5A8-F94D-3014-F3CF605CAD4C}"/>
          </ac:spMkLst>
        </pc:spChg>
        <pc:spChg chg="add mod">
          <ac:chgData name="Tom-Eitan Melamed" userId="bfef3aeb-aa7d-4a0b-b558-6525bf9b6db5" providerId="ADAL" clId="{CF98E5AC-D6AF-419A-8B8A-3E931A3EA77E}" dt="2023-03-12T01:06:46.577" v="44538" actId="14100"/>
          <ac:spMkLst>
            <pc:docMk/>
            <pc:sldMk cId="4152630275" sldId="323"/>
            <ac:spMk id="19" creationId="{1BF8AF05-2FDB-FE4F-7B39-27EAA0BA1FE0}"/>
          </ac:spMkLst>
        </pc:spChg>
        <pc:graphicFrameChg chg="del">
          <ac:chgData name="Tom-Eitan Melamed" userId="bfef3aeb-aa7d-4a0b-b558-6525bf9b6db5" providerId="ADAL" clId="{CF98E5AC-D6AF-419A-8B8A-3E931A3EA77E}" dt="2023-03-11T22:56:08.118" v="38261" actId="478"/>
          <ac:graphicFrameMkLst>
            <pc:docMk/>
            <pc:sldMk cId="4152630275" sldId="323"/>
            <ac:graphicFrameMk id="7" creationId="{1457B570-192D-31B0-7E07-8F2BE6518FE8}"/>
          </ac:graphicFrameMkLst>
        </pc:graphicFrameChg>
        <pc:picChg chg="add mod">
          <ac:chgData name="Tom-Eitan Melamed" userId="bfef3aeb-aa7d-4a0b-b558-6525bf9b6db5" providerId="ADAL" clId="{CF98E5AC-D6AF-419A-8B8A-3E931A3EA77E}" dt="2023-03-12T01:13:04.782" v="44836" actId="1362"/>
          <ac:picMkLst>
            <pc:docMk/>
            <pc:sldMk cId="4152630275" sldId="323"/>
            <ac:picMk id="6" creationId="{71751A97-D9F6-DB71-E8E2-401CB3576684}"/>
          </ac:picMkLst>
        </pc:picChg>
        <pc:picChg chg="add mod modCrop">
          <ac:chgData name="Tom-Eitan Melamed" userId="bfef3aeb-aa7d-4a0b-b558-6525bf9b6db5" providerId="ADAL" clId="{CF98E5AC-D6AF-419A-8B8A-3E931A3EA77E}" dt="2023-03-12T01:04:52.651" v="44523" actId="1076"/>
          <ac:picMkLst>
            <pc:docMk/>
            <pc:sldMk cId="4152630275" sldId="323"/>
            <ac:picMk id="12" creationId="{41BECCC1-814A-F7BE-1807-AA19CE931C0D}"/>
          </ac:picMkLst>
        </pc:picChg>
        <pc:picChg chg="add mod">
          <ac:chgData name="Tom-Eitan Melamed" userId="bfef3aeb-aa7d-4a0b-b558-6525bf9b6db5" providerId="ADAL" clId="{CF98E5AC-D6AF-419A-8B8A-3E931A3EA77E}" dt="2023-03-12T01:16:03.739" v="44838" actId="1076"/>
          <ac:picMkLst>
            <pc:docMk/>
            <pc:sldMk cId="4152630275" sldId="323"/>
            <ac:picMk id="28" creationId="{A370D9D2-6CAC-5FB3-7293-A9AAE6A53F19}"/>
          </ac:picMkLst>
        </pc:picChg>
        <pc:cxnChg chg="add del mod">
          <ac:chgData name="Tom-Eitan Melamed" userId="bfef3aeb-aa7d-4a0b-b558-6525bf9b6db5" providerId="ADAL" clId="{CF98E5AC-D6AF-419A-8B8A-3E931A3EA77E}" dt="2023-03-12T01:06:14.577" v="44534" actId="478"/>
          <ac:cxnSpMkLst>
            <pc:docMk/>
            <pc:sldMk cId="4152630275" sldId="323"/>
            <ac:cxnSpMk id="21" creationId="{7C7086B4-C591-34DC-60BB-85572E0FAE56}"/>
          </ac:cxnSpMkLst>
        </pc:cxnChg>
        <pc:cxnChg chg="add del mod">
          <ac:chgData name="Tom-Eitan Melamed" userId="bfef3aeb-aa7d-4a0b-b558-6525bf9b6db5" providerId="ADAL" clId="{CF98E5AC-D6AF-419A-8B8A-3E931A3EA77E}" dt="2023-03-12T01:06:31.976" v="44537" actId="478"/>
          <ac:cxnSpMkLst>
            <pc:docMk/>
            <pc:sldMk cId="4152630275" sldId="323"/>
            <ac:cxnSpMk id="23" creationId="{E8E431FC-C3AE-AA07-E5A9-29AAA15ACA78}"/>
          </ac:cxnSpMkLst>
        </pc:cxnChg>
        <pc:cxnChg chg="add mod">
          <ac:chgData name="Tom-Eitan Melamed" userId="bfef3aeb-aa7d-4a0b-b558-6525bf9b6db5" providerId="ADAL" clId="{CF98E5AC-D6AF-419A-8B8A-3E931A3EA77E}" dt="2023-03-12T01:07:07.666" v="44540" actId="1582"/>
          <ac:cxnSpMkLst>
            <pc:docMk/>
            <pc:sldMk cId="4152630275" sldId="323"/>
            <ac:cxnSpMk id="26" creationId="{E9957A92-4E40-3130-0F0F-541208AF815A}"/>
          </ac:cxnSpMkLst>
        </pc:cxnChg>
      </pc:sldChg>
      <pc:sldChg chg="addSp delSp modSp add mod modShow modNotesTx">
        <pc:chgData name="Tom-Eitan Melamed" userId="bfef3aeb-aa7d-4a0b-b558-6525bf9b6db5" providerId="ADAL" clId="{CF98E5AC-D6AF-419A-8B8A-3E931A3EA77E}" dt="2023-03-11T23:19:40.727" v="38772" actId="20577"/>
        <pc:sldMkLst>
          <pc:docMk/>
          <pc:sldMk cId="97012057" sldId="324"/>
        </pc:sldMkLst>
        <pc:spChg chg="mod">
          <ac:chgData name="Tom-Eitan Melamed" userId="bfef3aeb-aa7d-4a0b-b558-6525bf9b6db5" providerId="ADAL" clId="{CF98E5AC-D6AF-419A-8B8A-3E931A3EA77E}" dt="2023-03-11T23:13:20.573" v="38631" actId="20577"/>
          <ac:spMkLst>
            <pc:docMk/>
            <pc:sldMk cId="97012057" sldId="324"/>
            <ac:spMk id="10" creationId="{D9A1CB04-37B2-5431-6D0D-86599D7986A1}"/>
          </ac:spMkLst>
        </pc:spChg>
        <pc:spChg chg="del">
          <ac:chgData name="Tom-Eitan Melamed" userId="bfef3aeb-aa7d-4a0b-b558-6525bf9b6db5" providerId="ADAL" clId="{CF98E5AC-D6AF-419A-8B8A-3E931A3EA77E}" dt="2023-03-11T23:19:23.901" v="38749"/>
          <ac:spMkLst>
            <pc:docMk/>
            <pc:sldMk cId="97012057" sldId="324"/>
            <ac:spMk id="11" creationId="{058B5B65-453E-B3A9-031F-75063DCCF049}"/>
          </ac:spMkLst>
        </pc:spChg>
        <pc:graphicFrameChg chg="add del mod">
          <ac:chgData name="Tom-Eitan Melamed" userId="bfef3aeb-aa7d-4a0b-b558-6525bf9b6db5" providerId="ADAL" clId="{CF98E5AC-D6AF-419A-8B8A-3E931A3EA77E}" dt="2023-03-11T23:13:28.997" v="38637"/>
          <ac:graphicFrameMkLst>
            <pc:docMk/>
            <pc:sldMk cId="97012057" sldId="324"/>
            <ac:graphicFrameMk id="2" creationId="{70F0996E-B94B-FD56-2857-54CB0906363F}"/>
          </ac:graphicFrameMkLst>
        </pc:graphicFrameChg>
        <pc:graphicFrameChg chg="add mod">
          <ac:chgData name="Tom-Eitan Melamed" userId="bfef3aeb-aa7d-4a0b-b558-6525bf9b6db5" providerId="ADAL" clId="{CF98E5AC-D6AF-419A-8B8A-3E931A3EA77E}" dt="2023-03-11T23:19:27.107" v="38750" actId="1076"/>
          <ac:graphicFrameMkLst>
            <pc:docMk/>
            <pc:sldMk cId="97012057" sldId="324"/>
            <ac:graphicFrameMk id="4" creationId="{BCB8F1A2-E9A7-FF2B-0098-8E4958C98370}"/>
          </ac:graphicFrameMkLst>
        </pc:graphicFrameChg>
      </pc:sldChg>
      <pc:sldChg chg="add del">
        <pc:chgData name="Tom-Eitan Melamed" userId="bfef3aeb-aa7d-4a0b-b558-6525bf9b6db5" providerId="ADAL" clId="{CF98E5AC-D6AF-419A-8B8A-3E931A3EA77E}" dt="2023-03-11T23:13:28.997" v="38637"/>
        <pc:sldMkLst>
          <pc:docMk/>
          <pc:sldMk cId="525450066" sldId="325"/>
        </pc:sldMkLst>
      </pc:sldChg>
      <pc:sldChg chg="addSp delSp modSp add mod modNotesTx">
        <pc:chgData name="Tom-Eitan Melamed" userId="bfef3aeb-aa7d-4a0b-b558-6525bf9b6db5" providerId="ADAL" clId="{CF98E5AC-D6AF-419A-8B8A-3E931A3EA77E}" dt="2023-03-12T02:08:12.921" v="46385"/>
        <pc:sldMkLst>
          <pc:docMk/>
          <pc:sldMk cId="1121851586" sldId="325"/>
        </pc:sldMkLst>
        <pc:spChg chg="mod">
          <ac:chgData name="Tom-Eitan Melamed" userId="bfef3aeb-aa7d-4a0b-b558-6525bf9b6db5" providerId="ADAL" clId="{CF98E5AC-D6AF-419A-8B8A-3E931A3EA77E}" dt="2023-03-11T23:30:50.831" v="38891" actId="20577"/>
          <ac:spMkLst>
            <pc:docMk/>
            <pc:sldMk cId="1121851586" sldId="325"/>
            <ac:spMk id="8" creationId="{A12D6D75-6DC4-A7B6-81A2-F9742AC07CAB}"/>
          </ac:spMkLst>
        </pc:spChg>
        <pc:graphicFrameChg chg="add mod modGraphic">
          <ac:chgData name="Tom-Eitan Melamed" userId="bfef3aeb-aa7d-4a0b-b558-6525bf9b6db5" providerId="ADAL" clId="{CF98E5AC-D6AF-419A-8B8A-3E931A3EA77E}" dt="2023-03-11T23:33:59.304" v="38915" actId="113"/>
          <ac:graphicFrameMkLst>
            <pc:docMk/>
            <pc:sldMk cId="1121851586" sldId="325"/>
            <ac:graphicFrameMk id="2" creationId="{EB7426B8-2FA9-21B0-2BE0-02D90AA13E70}"/>
          </ac:graphicFrameMkLst>
        </pc:graphicFrameChg>
        <pc:graphicFrameChg chg="del">
          <ac:chgData name="Tom-Eitan Melamed" userId="bfef3aeb-aa7d-4a0b-b558-6525bf9b6db5" providerId="ADAL" clId="{CF98E5AC-D6AF-419A-8B8A-3E931A3EA77E}" dt="2023-03-11T23:30:43.502" v="38885" actId="478"/>
          <ac:graphicFrameMkLst>
            <pc:docMk/>
            <pc:sldMk cId="1121851586" sldId="325"/>
            <ac:graphicFrameMk id="17" creationId="{573C1D34-7853-3D0B-F265-6C34E11790DE}"/>
          </ac:graphicFrameMkLst>
        </pc:graphicFrameChg>
      </pc:sldChg>
      <pc:sldChg chg="add del">
        <pc:chgData name="Tom-Eitan Melamed" userId="bfef3aeb-aa7d-4a0b-b558-6525bf9b6db5" providerId="ADAL" clId="{CF98E5AC-D6AF-419A-8B8A-3E931A3EA77E}" dt="2023-03-11T23:19:15.742" v="38747" actId="2890"/>
        <pc:sldMkLst>
          <pc:docMk/>
          <pc:sldMk cId="1950952208" sldId="325"/>
        </pc:sldMkLst>
      </pc:sldChg>
      <pc:sldChg chg="modSp add mod modClrScheme chgLayout">
        <pc:chgData name="Tom-Eitan Melamed" userId="bfef3aeb-aa7d-4a0b-b558-6525bf9b6db5" providerId="ADAL" clId="{CF98E5AC-D6AF-419A-8B8A-3E931A3EA77E}" dt="2023-03-11T23:40:31.107" v="39203" actId="20577"/>
        <pc:sldMkLst>
          <pc:docMk/>
          <pc:sldMk cId="479235784" sldId="326"/>
        </pc:sldMkLst>
        <pc:spChg chg="mod ord">
          <ac:chgData name="Tom-Eitan Melamed" userId="bfef3aeb-aa7d-4a0b-b558-6525bf9b6db5" providerId="ADAL" clId="{CF98E5AC-D6AF-419A-8B8A-3E931A3EA77E}" dt="2023-03-11T23:40:14.071" v="39182" actId="700"/>
          <ac:spMkLst>
            <pc:docMk/>
            <pc:sldMk cId="479235784" sldId="326"/>
            <ac:spMk id="3" creationId="{E50E1A5B-A589-72AE-92D2-EB0CF7F8F40A}"/>
          </ac:spMkLst>
        </pc:spChg>
        <pc:spChg chg="mod ord">
          <ac:chgData name="Tom-Eitan Melamed" userId="bfef3aeb-aa7d-4a0b-b558-6525bf9b6db5" providerId="ADAL" clId="{CF98E5AC-D6AF-419A-8B8A-3E931A3EA77E}" dt="2023-03-11T23:40:31.107" v="39203" actId="20577"/>
          <ac:spMkLst>
            <pc:docMk/>
            <pc:sldMk cId="479235784" sldId="326"/>
            <ac:spMk id="5" creationId="{F525F781-9DA6-5076-96A3-43B6504374BC}"/>
          </ac:spMkLst>
        </pc:spChg>
        <pc:spChg chg="mod ord">
          <ac:chgData name="Tom-Eitan Melamed" userId="bfef3aeb-aa7d-4a0b-b558-6525bf9b6db5" providerId="ADAL" clId="{CF98E5AC-D6AF-419A-8B8A-3E931A3EA77E}" dt="2023-03-11T23:40:24.572" v="39195" actId="20577"/>
          <ac:spMkLst>
            <pc:docMk/>
            <pc:sldMk cId="479235784" sldId="326"/>
            <ac:spMk id="13" creationId="{BE60D041-0E9E-88E9-9A57-217EE5DFE205}"/>
          </ac:spMkLst>
        </pc:spChg>
      </pc:sldChg>
      <pc:sldChg chg="modSp add mod modNotesTx">
        <pc:chgData name="Tom-Eitan Melamed" userId="bfef3aeb-aa7d-4a0b-b558-6525bf9b6db5" providerId="ADAL" clId="{CF98E5AC-D6AF-419A-8B8A-3E931A3EA77E}" dt="2023-03-12T02:07:53.458" v="46381" actId="948"/>
        <pc:sldMkLst>
          <pc:docMk/>
          <pc:sldMk cId="3619562260" sldId="327"/>
        </pc:sldMkLst>
        <pc:spChg chg="mod">
          <ac:chgData name="Tom-Eitan Melamed" userId="bfef3aeb-aa7d-4a0b-b558-6525bf9b6db5" providerId="ADAL" clId="{CF98E5AC-D6AF-419A-8B8A-3E931A3EA77E}" dt="2023-03-11T23:40:43.581" v="39214" actId="20577"/>
          <ac:spMkLst>
            <pc:docMk/>
            <pc:sldMk cId="3619562260" sldId="327"/>
            <ac:spMk id="13" creationId="{BE60D041-0E9E-88E9-9A57-217EE5DFE205}"/>
          </ac:spMkLst>
        </pc:spChg>
      </pc:sldChg>
      <pc:sldChg chg="add del">
        <pc:chgData name="Tom-Eitan Melamed" userId="bfef3aeb-aa7d-4a0b-b558-6525bf9b6db5" providerId="ADAL" clId="{CF98E5AC-D6AF-419A-8B8A-3E931A3EA77E}" dt="2023-03-11T23:47:46.680" v="39224"/>
        <pc:sldMkLst>
          <pc:docMk/>
          <pc:sldMk cId="1088629689" sldId="328"/>
        </pc:sldMkLst>
      </pc:sldChg>
      <pc:sldChg chg="addSp delSp modSp add mod ord modNotesTx">
        <pc:chgData name="Tom-Eitan Melamed" userId="bfef3aeb-aa7d-4a0b-b558-6525bf9b6db5" providerId="ADAL" clId="{CF98E5AC-D6AF-419A-8B8A-3E931A3EA77E}" dt="2023-03-12T02:09:27.103" v="46399" actId="20577"/>
        <pc:sldMkLst>
          <pc:docMk/>
          <pc:sldMk cId="3276884115" sldId="328"/>
        </pc:sldMkLst>
        <pc:spChg chg="mod">
          <ac:chgData name="Tom-Eitan Melamed" userId="bfef3aeb-aa7d-4a0b-b558-6525bf9b6db5" providerId="ADAL" clId="{CF98E5AC-D6AF-419A-8B8A-3E931A3EA77E}" dt="2023-03-12T01:42:50.443" v="46051" actId="20577"/>
          <ac:spMkLst>
            <pc:docMk/>
            <pc:sldMk cId="3276884115" sldId="328"/>
            <ac:spMk id="5" creationId="{F525F781-9DA6-5076-96A3-43B6504374BC}"/>
          </ac:spMkLst>
        </pc:spChg>
        <pc:spChg chg="mod">
          <ac:chgData name="Tom-Eitan Melamed" userId="bfef3aeb-aa7d-4a0b-b558-6525bf9b6db5" providerId="ADAL" clId="{CF98E5AC-D6AF-419A-8B8A-3E931A3EA77E}" dt="2023-03-11T23:50:35.356" v="39363" actId="20577"/>
          <ac:spMkLst>
            <pc:docMk/>
            <pc:sldMk cId="3276884115" sldId="328"/>
            <ac:spMk id="13" creationId="{BE60D041-0E9E-88E9-9A57-217EE5DFE205}"/>
          </ac:spMkLst>
        </pc:spChg>
        <pc:picChg chg="add del">
          <ac:chgData name="Tom-Eitan Melamed" userId="bfef3aeb-aa7d-4a0b-b558-6525bf9b6db5" providerId="ADAL" clId="{CF98E5AC-D6AF-419A-8B8A-3E931A3EA77E}" dt="2023-03-11T23:55:53.646" v="40109"/>
          <ac:picMkLst>
            <pc:docMk/>
            <pc:sldMk cId="3276884115" sldId="328"/>
            <ac:picMk id="2" creationId="{0C27AC53-7104-0C70-A5F9-863E18867467}"/>
          </ac:picMkLst>
        </pc:picChg>
      </pc:sldChg>
      <pc:sldChg chg="addSp delSp modSp new del">
        <pc:chgData name="Tom-Eitan Melamed" userId="bfef3aeb-aa7d-4a0b-b558-6525bf9b6db5" providerId="ADAL" clId="{CF98E5AC-D6AF-419A-8B8A-3E931A3EA77E}" dt="2023-03-12T01:43:40.750" v="46148" actId="47"/>
        <pc:sldMkLst>
          <pc:docMk/>
          <pc:sldMk cId="99355888" sldId="329"/>
        </pc:sldMkLst>
        <pc:spChg chg="add del">
          <ac:chgData name="Tom-Eitan Melamed" userId="bfef3aeb-aa7d-4a0b-b558-6525bf9b6db5" providerId="ADAL" clId="{CF98E5AC-D6AF-419A-8B8A-3E931A3EA77E}" dt="2023-03-11T23:56:01.332" v="40112"/>
          <ac:spMkLst>
            <pc:docMk/>
            <pc:sldMk cId="99355888" sldId="329"/>
            <ac:spMk id="3" creationId="{BC6E2C8F-CB39-0496-1204-3DE7E93EA67D}"/>
          </ac:spMkLst>
        </pc:spChg>
        <pc:picChg chg="add del mod">
          <ac:chgData name="Tom-Eitan Melamed" userId="bfef3aeb-aa7d-4a0b-b558-6525bf9b6db5" providerId="ADAL" clId="{CF98E5AC-D6AF-419A-8B8A-3E931A3EA77E}" dt="2023-03-11T23:56:01.332" v="40112"/>
          <ac:picMkLst>
            <pc:docMk/>
            <pc:sldMk cId="99355888" sldId="329"/>
            <ac:picMk id="5" creationId="{617D27F4-6532-4617-DF3F-0340B457EF13}"/>
          </ac:picMkLst>
        </pc:picChg>
      </pc:sldChg>
      <pc:sldChg chg="modSp add mod modNotesTx">
        <pc:chgData name="Tom-Eitan Melamed" userId="bfef3aeb-aa7d-4a0b-b558-6525bf9b6db5" providerId="ADAL" clId="{CF98E5AC-D6AF-419A-8B8A-3E931A3EA77E}" dt="2023-03-12T02:06:53.718" v="46363" actId="20577"/>
        <pc:sldMkLst>
          <pc:docMk/>
          <pc:sldMk cId="1769654062" sldId="330"/>
        </pc:sldMkLst>
        <pc:spChg chg="mod">
          <ac:chgData name="Tom-Eitan Melamed" userId="bfef3aeb-aa7d-4a0b-b558-6525bf9b6db5" providerId="ADAL" clId="{CF98E5AC-D6AF-419A-8B8A-3E931A3EA77E}" dt="2023-03-12T00:32:44.812" v="42983" actId="20577"/>
          <ac:spMkLst>
            <pc:docMk/>
            <pc:sldMk cId="1769654062" sldId="330"/>
            <ac:spMk id="11" creationId="{C66FDA2D-9884-AFDA-6643-E1AF8029B856}"/>
          </ac:spMkLst>
        </pc:spChg>
      </pc:sldChg>
      <pc:sldChg chg="addSp delSp modSp add mod delAnim modAnim modNotesTx">
        <pc:chgData name="Tom-Eitan Melamed" userId="bfef3aeb-aa7d-4a0b-b558-6525bf9b6db5" providerId="ADAL" clId="{CF98E5AC-D6AF-419A-8B8A-3E931A3EA77E}" dt="2023-03-12T02:07:07.309" v="46368"/>
        <pc:sldMkLst>
          <pc:docMk/>
          <pc:sldMk cId="3223261253" sldId="331"/>
        </pc:sldMkLst>
        <pc:spChg chg="add del mod">
          <ac:chgData name="Tom-Eitan Melamed" userId="bfef3aeb-aa7d-4a0b-b558-6525bf9b6db5" providerId="ADAL" clId="{CF98E5AC-D6AF-419A-8B8A-3E931A3EA77E}" dt="2023-03-12T00:46:55.275" v="43802" actId="478"/>
          <ac:spMkLst>
            <pc:docMk/>
            <pc:sldMk cId="3223261253" sldId="331"/>
            <ac:spMk id="74" creationId="{72582C0C-A684-DAEE-01D7-EDC149E17C7D}"/>
          </ac:spMkLst>
        </pc:spChg>
        <pc:cxnChg chg="del">
          <ac:chgData name="Tom-Eitan Melamed" userId="bfef3aeb-aa7d-4a0b-b558-6525bf9b6db5" providerId="ADAL" clId="{CF98E5AC-D6AF-419A-8B8A-3E931A3EA77E}" dt="2023-03-12T00:45:42.656" v="43795" actId="478"/>
          <ac:cxnSpMkLst>
            <pc:docMk/>
            <pc:sldMk cId="3223261253" sldId="331"/>
            <ac:cxnSpMk id="28" creationId="{080494FA-D07F-2EB7-EBB8-0318D00878FE}"/>
          </ac:cxnSpMkLst>
        </pc:cxnChg>
        <pc:cxnChg chg="del">
          <ac:chgData name="Tom-Eitan Melamed" userId="bfef3aeb-aa7d-4a0b-b558-6525bf9b6db5" providerId="ADAL" clId="{CF98E5AC-D6AF-419A-8B8A-3E931A3EA77E}" dt="2023-03-12T00:45:44.136" v="43796" actId="478"/>
          <ac:cxnSpMkLst>
            <pc:docMk/>
            <pc:sldMk cId="3223261253" sldId="331"/>
            <ac:cxnSpMk id="32" creationId="{A6ECE51C-A6F0-891C-E152-863F73BF1FD7}"/>
          </ac:cxnSpMkLst>
        </pc:cxnChg>
        <pc:cxnChg chg="del">
          <ac:chgData name="Tom-Eitan Melamed" userId="bfef3aeb-aa7d-4a0b-b558-6525bf9b6db5" providerId="ADAL" clId="{CF98E5AC-D6AF-419A-8B8A-3E931A3EA77E}" dt="2023-03-12T00:45:42.656" v="43795" actId="478"/>
          <ac:cxnSpMkLst>
            <pc:docMk/>
            <pc:sldMk cId="3223261253" sldId="331"/>
            <ac:cxnSpMk id="38" creationId="{141C9FB5-DFD1-79CF-1110-3DB95521E41C}"/>
          </ac:cxnSpMkLst>
        </pc:cxnChg>
        <pc:cxnChg chg="del">
          <ac:chgData name="Tom-Eitan Melamed" userId="bfef3aeb-aa7d-4a0b-b558-6525bf9b6db5" providerId="ADAL" clId="{CF98E5AC-D6AF-419A-8B8A-3E931A3EA77E}" dt="2023-03-12T00:45:42.656" v="43795" actId="478"/>
          <ac:cxnSpMkLst>
            <pc:docMk/>
            <pc:sldMk cId="3223261253" sldId="331"/>
            <ac:cxnSpMk id="39" creationId="{D10873BF-D490-D324-5BEA-295D38F44292}"/>
          </ac:cxnSpMkLst>
        </pc:cxnChg>
        <pc:cxnChg chg="del">
          <ac:chgData name="Tom-Eitan Melamed" userId="bfef3aeb-aa7d-4a0b-b558-6525bf9b6db5" providerId="ADAL" clId="{CF98E5AC-D6AF-419A-8B8A-3E931A3EA77E}" dt="2023-03-12T00:45:42.656" v="43795" actId="478"/>
          <ac:cxnSpMkLst>
            <pc:docMk/>
            <pc:sldMk cId="3223261253" sldId="331"/>
            <ac:cxnSpMk id="45" creationId="{4EAAC21D-85E9-3D94-B05D-3B27251185A2}"/>
          </ac:cxnSpMkLst>
        </pc:cxnChg>
        <pc:cxnChg chg="del">
          <ac:chgData name="Tom-Eitan Melamed" userId="bfef3aeb-aa7d-4a0b-b558-6525bf9b6db5" providerId="ADAL" clId="{CF98E5AC-D6AF-419A-8B8A-3E931A3EA77E}" dt="2023-03-12T00:45:42.656" v="43795" actId="478"/>
          <ac:cxnSpMkLst>
            <pc:docMk/>
            <pc:sldMk cId="3223261253" sldId="331"/>
            <ac:cxnSpMk id="58" creationId="{76BDB613-ACA8-DC69-72BF-4C2441BF0F0C}"/>
          </ac:cxnSpMkLst>
        </pc:cxnChg>
      </pc:sldChg>
      <pc:sldChg chg="addSp delSp modSp add mod delAnim modNotesTx">
        <pc:chgData name="Tom-Eitan Melamed" userId="bfef3aeb-aa7d-4a0b-b558-6525bf9b6db5" providerId="ADAL" clId="{CF98E5AC-D6AF-419A-8B8A-3E931A3EA77E}" dt="2023-03-12T02:09:08.231" v="46396"/>
        <pc:sldMkLst>
          <pc:docMk/>
          <pc:sldMk cId="331280350" sldId="332"/>
        </pc:sldMkLst>
        <pc:spChg chg="add del mod">
          <ac:chgData name="Tom-Eitan Melamed" userId="bfef3aeb-aa7d-4a0b-b558-6525bf9b6db5" providerId="ADAL" clId="{CF98E5AC-D6AF-419A-8B8A-3E931A3EA77E}" dt="2023-03-12T01:25:33.966" v="45636" actId="20577"/>
          <ac:spMkLst>
            <pc:docMk/>
            <pc:sldMk cId="331280350" sldId="332"/>
            <ac:spMk id="3" creationId="{64A61FD6-E2E4-3B5C-9DF6-A4D0EEABA13A}"/>
          </ac:spMkLst>
        </pc:spChg>
        <pc:spChg chg="mod">
          <ac:chgData name="Tom-Eitan Melamed" userId="bfef3aeb-aa7d-4a0b-b558-6525bf9b6db5" providerId="ADAL" clId="{CF98E5AC-D6AF-419A-8B8A-3E931A3EA77E}" dt="2023-03-12T01:25:03.098" v="45618" actId="20577"/>
          <ac:spMkLst>
            <pc:docMk/>
            <pc:sldMk cId="331280350" sldId="332"/>
            <ac:spMk id="10" creationId="{7143A548-040D-6337-CEEE-65F6FA8F5CCB}"/>
          </ac:spMkLst>
        </pc:spChg>
        <pc:spChg chg="del">
          <ac:chgData name="Tom-Eitan Melamed" userId="bfef3aeb-aa7d-4a0b-b558-6525bf9b6db5" providerId="ADAL" clId="{CF98E5AC-D6AF-419A-8B8A-3E931A3EA77E}" dt="2023-03-12T01:21:33.426" v="45386" actId="478"/>
          <ac:spMkLst>
            <pc:docMk/>
            <pc:sldMk cId="331280350" sldId="332"/>
            <ac:spMk id="14" creationId="{C12B9AEC-4F13-B65A-F97B-BEB84A75DD26}"/>
          </ac:spMkLst>
        </pc:spChg>
        <pc:spChg chg="del">
          <ac:chgData name="Tom-Eitan Melamed" userId="bfef3aeb-aa7d-4a0b-b558-6525bf9b6db5" providerId="ADAL" clId="{CF98E5AC-D6AF-419A-8B8A-3E931A3EA77E}" dt="2023-03-12T01:21:33.426" v="45386" actId="478"/>
          <ac:spMkLst>
            <pc:docMk/>
            <pc:sldMk cId="331280350" sldId="332"/>
            <ac:spMk id="16" creationId="{1B5D8B62-A199-9BAA-6EC9-219888AAB28F}"/>
          </ac:spMkLst>
        </pc:spChg>
        <pc:spChg chg="del">
          <ac:chgData name="Tom-Eitan Melamed" userId="bfef3aeb-aa7d-4a0b-b558-6525bf9b6db5" providerId="ADAL" clId="{CF98E5AC-D6AF-419A-8B8A-3E931A3EA77E}" dt="2023-03-12T01:21:33.426" v="45386" actId="478"/>
          <ac:spMkLst>
            <pc:docMk/>
            <pc:sldMk cId="331280350" sldId="332"/>
            <ac:spMk id="17" creationId="{77592180-4DB5-72D6-8C41-38EA543C586B}"/>
          </ac:spMkLst>
        </pc:spChg>
        <pc:spChg chg="del">
          <ac:chgData name="Tom-Eitan Melamed" userId="bfef3aeb-aa7d-4a0b-b558-6525bf9b6db5" providerId="ADAL" clId="{CF98E5AC-D6AF-419A-8B8A-3E931A3EA77E}" dt="2023-03-12T01:21:25.003" v="45384" actId="478"/>
          <ac:spMkLst>
            <pc:docMk/>
            <pc:sldMk cId="331280350" sldId="332"/>
            <ac:spMk id="18" creationId="{C100CB3D-D5A8-F94D-3014-F3CF605CAD4C}"/>
          </ac:spMkLst>
        </pc:spChg>
        <pc:spChg chg="del">
          <ac:chgData name="Tom-Eitan Melamed" userId="bfef3aeb-aa7d-4a0b-b558-6525bf9b6db5" providerId="ADAL" clId="{CF98E5AC-D6AF-419A-8B8A-3E931A3EA77E}" dt="2023-03-12T01:21:33.426" v="45386" actId="478"/>
          <ac:spMkLst>
            <pc:docMk/>
            <pc:sldMk cId="331280350" sldId="332"/>
            <ac:spMk id="19" creationId="{1BF8AF05-2FDB-FE4F-7B39-27EAA0BA1FE0}"/>
          </ac:spMkLst>
        </pc:spChg>
        <pc:picChg chg="del">
          <ac:chgData name="Tom-Eitan Melamed" userId="bfef3aeb-aa7d-4a0b-b558-6525bf9b6db5" providerId="ADAL" clId="{CF98E5AC-D6AF-419A-8B8A-3E931A3EA77E}" dt="2023-03-12T01:21:22.833" v="45383" actId="478"/>
          <ac:picMkLst>
            <pc:docMk/>
            <pc:sldMk cId="331280350" sldId="332"/>
            <ac:picMk id="6" creationId="{71751A97-D9F6-DB71-E8E2-401CB3576684}"/>
          </ac:picMkLst>
        </pc:picChg>
        <pc:picChg chg="add del mod">
          <ac:chgData name="Tom-Eitan Melamed" userId="bfef3aeb-aa7d-4a0b-b558-6525bf9b6db5" providerId="ADAL" clId="{CF98E5AC-D6AF-419A-8B8A-3E931A3EA77E}" dt="2023-03-12T01:21:38.347" v="45391"/>
          <ac:picMkLst>
            <pc:docMk/>
            <pc:sldMk cId="331280350" sldId="332"/>
            <ac:picMk id="7" creationId="{8A9EE231-4AE4-03C2-771F-C6BAF84032A1}"/>
          </ac:picMkLst>
        </pc:picChg>
        <pc:picChg chg="del">
          <ac:chgData name="Tom-Eitan Melamed" userId="bfef3aeb-aa7d-4a0b-b558-6525bf9b6db5" providerId="ADAL" clId="{CF98E5AC-D6AF-419A-8B8A-3E931A3EA77E}" dt="2023-03-12T01:21:28.696" v="45385" actId="478"/>
          <ac:picMkLst>
            <pc:docMk/>
            <pc:sldMk cId="331280350" sldId="332"/>
            <ac:picMk id="12" creationId="{41BECCC1-814A-F7BE-1807-AA19CE931C0D}"/>
          </ac:picMkLst>
        </pc:picChg>
        <pc:picChg chg="add del mod modCrop">
          <ac:chgData name="Tom-Eitan Melamed" userId="bfef3aeb-aa7d-4a0b-b558-6525bf9b6db5" providerId="ADAL" clId="{CF98E5AC-D6AF-419A-8B8A-3E931A3EA77E}" dt="2023-03-12T01:21:53.645" v="45402"/>
          <ac:picMkLst>
            <pc:docMk/>
            <pc:sldMk cId="331280350" sldId="332"/>
            <ac:picMk id="13" creationId="{71618282-2A16-C713-9F83-A7CCC64DBA94}"/>
          </ac:picMkLst>
        </pc:picChg>
        <pc:picChg chg="add mod modCrop">
          <ac:chgData name="Tom-Eitan Melamed" userId="bfef3aeb-aa7d-4a0b-b558-6525bf9b6db5" providerId="ADAL" clId="{CF98E5AC-D6AF-419A-8B8A-3E931A3EA77E}" dt="2023-03-12T01:22:08.602" v="45411" actId="1076"/>
          <ac:picMkLst>
            <pc:docMk/>
            <pc:sldMk cId="331280350" sldId="332"/>
            <ac:picMk id="20" creationId="{7E06D0BD-B728-4FA7-7260-8932114C81D9}"/>
          </ac:picMkLst>
        </pc:picChg>
        <pc:picChg chg="del">
          <ac:chgData name="Tom-Eitan Melamed" userId="bfef3aeb-aa7d-4a0b-b558-6525bf9b6db5" providerId="ADAL" clId="{CF98E5AC-D6AF-419A-8B8A-3E931A3EA77E}" dt="2023-03-12T01:21:22.191" v="45382" actId="478"/>
          <ac:picMkLst>
            <pc:docMk/>
            <pc:sldMk cId="331280350" sldId="332"/>
            <ac:picMk id="28" creationId="{A370D9D2-6CAC-5FB3-7293-A9AAE6A53F19}"/>
          </ac:picMkLst>
        </pc:picChg>
        <pc:cxnChg chg="del mod">
          <ac:chgData name="Tom-Eitan Melamed" userId="bfef3aeb-aa7d-4a0b-b558-6525bf9b6db5" providerId="ADAL" clId="{CF98E5AC-D6AF-419A-8B8A-3E931A3EA77E}" dt="2023-03-12T01:21:33.426" v="45386" actId="478"/>
          <ac:cxnSpMkLst>
            <pc:docMk/>
            <pc:sldMk cId="331280350" sldId="332"/>
            <ac:cxnSpMk id="26" creationId="{E9957A92-4E40-3130-0F0F-541208AF815A}"/>
          </ac:cxnSpMkLst>
        </pc:cxnChg>
      </pc:sldChg>
      <pc:sldChg chg="addSp delSp modSp add mod ord delAnim modNotesTx">
        <pc:chgData name="Tom-Eitan Melamed" userId="bfef3aeb-aa7d-4a0b-b558-6525bf9b6db5" providerId="ADAL" clId="{CF98E5AC-D6AF-419A-8B8A-3E931A3EA77E}" dt="2023-03-12T02:08:50.087" v="46390" actId="20577"/>
        <pc:sldMkLst>
          <pc:docMk/>
          <pc:sldMk cId="715121553" sldId="333"/>
        </pc:sldMkLst>
        <pc:spChg chg="add del mod">
          <ac:chgData name="Tom-Eitan Melamed" userId="bfef3aeb-aa7d-4a0b-b558-6525bf9b6db5" providerId="ADAL" clId="{CF98E5AC-D6AF-419A-8B8A-3E931A3EA77E}" dt="2023-03-12T01:27:49.916" v="45642"/>
          <ac:spMkLst>
            <pc:docMk/>
            <pc:sldMk cId="715121553" sldId="333"/>
            <ac:spMk id="3" creationId="{BDFC797B-23F3-4C56-F063-27BDF1D29421}"/>
          </ac:spMkLst>
        </pc:spChg>
        <pc:spChg chg="mod">
          <ac:chgData name="Tom-Eitan Melamed" userId="bfef3aeb-aa7d-4a0b-b558-6525bf9b6db5" providerId="ADAL" clId="{CF98E5AC-D6AF-419A-8B8A-3E931A3EA77E}" dt="2023-03-12T01:27:29.343" v="45640" actId="20577"/>
          <ac:spMkLst>
            <pc:docMk/>
            <pc:sldMk cId="715121553" sldId="333"/>
            <ac:spMk id="10" creationId="{7143A548-040D-6337-CEEE-65F6FA8F5CCB}"/>
          </ac:spMkLst>
        </pc:spChg>
        <pc:spChg chg="add del mod">
          <ac:chgData name="Tom-Eitan Melamed" userId="bfef3aeb-aa7d-4a0b-b558-6525bf9b6db5" providerId="ADAL" clId="{CF98E5AC-D6AF-419A-8B8A-3E931A3EA77E}" dt="2023-03-12T01:30:04.497" v="45654"/>
          <ac:spMkLst>
            <pc:docMk/>
            <pc:sldMk cId="715121553" sldId="333"/>
            <ac:spMk id="13" creationId="{8A01F633-A3CB-D4FB-C39C-E2E656FA2766}"/>
          </ac:spMkLst>
        </pc:spChg>
        <pc:spChg chg="del">
          <ac:chgData name="Tom-Eitan Melamed" userId="bfef3aeb-aa7d-4a0b-b558-6525bf9b6db5" providerId="ADAL" clId="{CF98E5AC-D6AF-419A-8B8A-3E931A3EA77E}" dt="2023-03-12T01:27:35.700" v="45641" actId="478"/>
          <ac:spMkLst>
            <pc:docMk/>
            <pc:sldMk cId="715121553" sldId="333"/>
            <ac:spMk id="14" creationId="{C12B9AEC-4F13-B65A-F97B-BEB84A75DD26}"/>
          </ac:spMkLst>
        </pc:spChg>
        <pc:spChg chg="del">
          <ac:chgData name="Tom-Eitan Melamed" userId="bfef3aeb-aa7d-4a0b-b558-6525bf9b6db5" providerId="ADAL" clId="{CF98E5AC-D6AF-419A-8B8A-3E931A3EA77E}" dt="2023-03-12T01:27:35.700" v="45641" actId="478"/>
          <ac:spMkLst>
            <pc:docMk/>
            <pc:sldMk cId="715121553" sldId="333"/>
            <ac:spMk id="16" creationId="{1B5D8B62-A199-9BAA-6EC9-219888AAB28F}"/>
          </ac:spMkLst>
        </pc:spChg>
        <pc:spChg chg="del">
          <ac:chgData name="Tom-Eitan Melamed" userId="bfef3aeb-aa7d-4a0b-b558-6525bf9b6db5" providerId="ADAL" clId="{CF98E5AC-D6AF-419A-8B8A-3E931A3EA77E}" dt="2023-03-12T01:27:35.700" v="45641" actId="478"/>
          <ac:spMkLst>
            <pc:docMk/>
            <pc:sldMk cId="715121553" sldId="333"/>
            <ac:spMk id="17" creationId="{77592180-4DB5-72D6-8C41-38EA543C586B}"/>
          </ac:spMkLst>
        </pc:spChg>
        <pc:spChg chg="del">
          <ac:chgData name="Tom-Eitan Melamed" userId="bfef3aeb-aa7d-4a0b-b558-6525bf9b6db5" providerId="ADAL" clId="{CF98E5AC-D6AF-419A-8B8A-3E931A3EA77E}" dt="2023-03-12T01:27:35.700" v="45641" actId="478"/>
          <ac:spMkLst>
            <pc:docMk/>
            <pc:sldMk cId="715121553" sldId="333"/>
            <ac:spMk id="18" creationId="{C100CB3D-D5A8-F94D-3014-F3CF605CAD4C}"/>
          </ac:spMkLst>
        </pc:spChg>
        <pc:spChg chg="del">
          <ac:chgData name="Tom-Eitan Melamed" userId="bfef3aeb-aa7d-4a0b-b558-6525bf9b6db5" providerId="ADAL" clId="{CF98E5AC-D6AF-419A-8B8A-3E931A3EA77E}" dt="2023-03-12T01:27:35.700" v="45641" actId="478"/>
          <ac:spMkLst>
            <pc:docMk/>
            <pc:sldMk cId="715121553" sldId="333"/>
            <ac:spMk id="19" creationId="{1BF8AF05-2FDB-FE4F-7B39-27EAA0BA1FE0}"/>
          </ac:spMkLst>
        </pc:spChg>
        <pc:spChg chg="add mod">
          <ac:chgData name="Tom-Eitan Melamed" userId="bfef3aeb-aa7d-4a0b-b558-6525bf9b6db5" providerId="ADAL" clId="{CF98E5AC-D6AF-419A-8B8A-3E931A3EA77E}" dt="2023-03-12T01:33:53.109" v="45801" actId="122"/>
          <ac:spMkLst>
            <pc:docMk/>
            <pc:sldMk cId="715121553" sldId="333"/>
            <ac:spMk id="20" creationId="{0D4158A0-28B1-DCA8-7EED-DFB0A6F4349C}"/>
          </ac:spMkLst>
        </pc:spChg>
        <pc:spChg chg="add del mod">
          <ac:chgData name="Tom-Eitan Melamed" userId="bfef3aeb-aa7d-4a0b-b558-6525bf9b6db5" providerId="ADAL" clId="{CF98E5AC-D6AF-419A-8B8A-3E931A3EA77E}" dt="2023-03-12T01:37:38.736" v="45827"/>
          <ac:spMkLst>
            <pc:docMk/>
            <pc:sldMk cId="715121553" sldId="333"/>
            <ac:spMk id="22" creationId="{1D3EACB4-4F61-5309-66F5-1FB173098351}"/>
          </ac:spMkLst>
        </pc:spChg>
        <pc:graphicFrameChg chg="add del mod">
          <ac:chgData name="Tom-Eitan Melamed" userId="bfef3aeb-aa7d-4a0b-b558-6525bf9b6db5" providerId="ADAL" clId="{CF98E5AC-D6AF-419A-8B8A-3E931A3EA77E}" dt="2023-03-12T01:37:38.681" v="45826"/>
          <ac:graphicFrameMkLst>
            <pc:docMk/>
            <pc:sldMk cId="715121553" sldId="333"/>
            <ac:graphicFrameMk id="23" creationId="{0D7979D2-6D38-21A6-A402-5377E249B011}"/>
          </ac:graphicFrameMkLst>
        </pc:graphicFrameChg>
        <pc:picChg chg="del">
          <ac:chgData name="Tom-Eitan Melamed" userId="bfef3aeb-aa7d-4a0b-b558-6525bf9b6db5" providerId="ADAL" clId="{CF98E5AC-D6AF-419A-8B8A-3E931A3EA77E}" dt="2023-03-12T01:27:35.700" v="45641" actId="478"/>
          <ac:picMkLst>
            <pc:docMk/>
            <pc:sldMk cId="715121553" sldId="333"/>
            <ac:picMk id="6" creationId="{71751A97-D9F6-DB71-E8E2-401CB3576684}"/>
          </ac:picMkLst>
        </pc:picChg>
        <pc:picChg chg="add del mod modCrop">
          <ac:chgData name="Tom-Eitan Melamed" userId="bfef3aeb-aa7d-4a0b-b558-6525bf9b6db5" providerId="ADAL" clId="{CF98E5AC-D6AF-419A-8B8A-3E931A3EA77E}" dt="2023-03-12T01:28:38.676" v="45653" actId="478"/>
          <ac:picMkLst>
            <pc:docMk/>
            <pc:sldMk cId="715121553" sldId="333"/>
            <ac:picMk id="7" creationId="{CEC5C474-63D2-5EDB-534E-D1AAB332184E}"/>
          </ac:picMkLst>
        </pc:picChg>
        <pc:picChg chg="del">
          <ac:chgData name="Tom-Eitan Melamed" userId="bfef3aeb-aa7d-4a0b-b558-6525bf9b6db5" providerId="ADAL" clId="{CF98E5AC-D6AF-419A-8B8A-3E931A3EA77E}" dt="2023-03-12T01:27:35.700" v="45641" actId="478"/>
          <ac:picMkLst>
            <pc:docMk/>
            <pc:sldMk cId="715121553" sldId="333"/>
            <ac:picMk id="12" creationId="{41BECCC1-814A-F7BE-1807-AA19CE931C0D}"/>
          </ac:picMkLst>
        </pc:picChg>
        <pc:picChg chg="add del mod modCrop">
          <ac:chgData name="Tom-Eitan Melamed" userId="bfef3aeb-aa7d-4a0b-b558-6525bf9b6db5" providerId="ADAL" clId="{CF98E5AC-D6AF-419A-8B8A-3E931A3EA77E}" dt="2023-03-12T01:37:32.569" v="45823" actId="478"/>
          <ac:picMkLst>
            <pc:docMk/>
            <pc:sldMk cId="715121553" sldId="333"/>
            <ac:picMk id="15" creationId="{63AEF415-848B-653B-3AAC-6489FC1ABF08}"/>
          </ac:picMkLst>
        </pc:picChg>
        <pc:picChg chg="add mod">
          <ac:chgData name="Tom-Eitan Melamed" userId="bfef3aeb-aa7d-4a0b-b558-6525bf9b6db5" providerId="ADAL" clId="{CF98E5AC-D6AF-419A-8B8A-3E931A3EA77E}" dt="2023-03-12T01:38:33.178" v="45836" actId="1076"/>
          <ac:picMkLst>
            <pc:docMk/>
            <pc:sldMk cId="715121553" sldId="333"/>
            <ac:picMk id="25" creationId="{372FA5B5-D936-2A23-721D-BADF74895E38}"/>
          </ac:picMkLst>
        </pc:picChg>
        <pc:picChg chg="del">
          <ac:chgData name="Tom-Eitan Melamed" userId="bfef3aeb-aa7d-4a0b-b558-6525bf9b6db5" providerId="ADAL" clId="{CF98E5AC-D6AF-419A-8B8A-3E931A3EA77E}" dt="2023-03-12T01:27:35.700" v="45641" actId="478"/>
          <ac:picMkLst>
            <pc:docMk/>
            <pc:sldMk cId="715121553" sldId="333"/>
            <ac:picMk id="28" creationId="{A370D9D2-6CAC-5FB3-7293-A9AAE6A53F19}"/>
          </ac:picMkLst>
        </pc:picChg>
        <pc:cxnChg chg="del mod">
          <ac:chgData name="Tom-Eitan Melamed" userId="bfef3aeb-aa7d-4a0b-b558-6525bf9b6db5" providerId="ADAL" clId="{CF98E5AC-D6AF-419A-8B8A-3E931A3EA77E}" dt="2023-03-12T01:27:35.700" v="45641" actId="478"/>
          <ac:cxnSpMkLst>
            <pc:docMk/>
            <pc:sldMk cId="715121553" sldId="333"/>
            <ac:cxnSpMk id="26" creationId="{E9957A92-4E40-3130-0F0F-541208AF815A}"/>
          </ac:cxnSpMkLst>
        </pc:cxnChg>
      </pc:sldChg>
      <pc:sldChg chg="add del modNotesTx">
        <pc:chgData name="Tom-Eitan Melamed" userId="bfef3aeb-aa7d-4a0b-b558-6525bf9b6db5" providerId="ADAL" clId="{CF98E5AC-D6AF-419A-8B8A-3E931A3EA77E}" dt="2023-03-12T01:34:05.019" v="45803" actId="47"/>
        <pc:sldMkLst>
          <pc:docMk/>
          <pc:sldMk cId="4281184402" sldId="334"/>
        </pc:sldMkLst>
      </pc:sldChg>
      <pc:sldChg chg="addSp delSp modSp add mod modNotesTx">
        <pc:chgData name="Tom-Eitan Melamed" userId="bfef3aeb-aa7d-4a0b-b558-6525bf9b6db5" providerId="ADAL" clId="{CF98E5AC-D6AF-419A-8B8A-3E931A3EA77E}" dt="2023-03-12T02:08:52.601" v="46391"/>
        <pc:sldMkLst>
          <pc:docMk/>
          <pc:sldMk cId="3030986946" sldId="335"/>
        </pc:sldMkLst>
        <pc:spChg chg="add del mod">
          <ac:chgData name="Tom-Eitan Melamed" userId="bfef3aeb-aa7d-4a0b-b558-6525bf9b6db5" providerId="ADAL" clId="{CF98E5AC-D6AF-419A-8B8A-3E931A3EA77E}" dt="2023-03-12T01:35:18.476" v="45807" actId="478"/>
          <ac:spMkLst>
            <pc:docMk/>
            <pc:sldMk cId="3030986946" sldId="335"/>
            <ac:spMk id="3" creationId="{D034198F-F834-C109-0824-A56AB8FEFE9B}"/>
          </ac:spMkLst>
        </pc:spChg>
        <pc:spChg chg="mod">
          <ac:chgData name="Tom-Eitan Melamed" userId="bfef3aeb-aa7d-4a0b-b558-6525bf9b6db5" providerId="ADAL" clId="{CF98E5AC-D6AF-419A-8B8A-3E931A3EA77E}" dt="2023-03-12T01:34:08.688" v="45805" actId="20577"/>
          <ac:spMkLst>
            <pc:docMk/>
            <pc:sldMk cId="3030986946" sldId="335"/>
            <ac:spMk id="10" creationId="{7143A548-040D-6337-CEEE-65F6FA8F5CCB}"/>
          </ac:spMkLst>
        </pc:spChg>
        <pc:spChg chg="add del mod">
          <ac:chgData name="Tom-Eitan Melamed" userId="bfef3aeb-aa7d-4a0b-b558-6525bf9b6db5" providerId="ADAL" clId="{CF98E5AC-D6AF-419A-8B8A-3E931A3EA77E}" dt="2023-03-12T01:37:15.514" v="45821"/>
          <ac:spMkLst>
            <pc:docMk/>
            <pc:sldMk cId="3030986946" sldId="335"/>
            <ac:spMk id="12" creationId="{E24AFDCF-589C-0AF7-D444-A4F545B5B717}"/>
          </ac:spMkLst>
        </pc:spChg>
        <pc:spChg chg="add mod">
          <ac:chgData name="Tom-Eitan Melamed" userId="bfef3aeb-aa7d-4a0b-b558-6525bf9b6db5" providerId="ADAL" clId="{CF98E5AC-D6AF-419A-8B8A-3E931A3EA77E}" dt="2023-03-12T01:40:06.299" v="45947" actId="313"/>
          <ac:spMkLst>
            <pc:docMk/>
            <pc:sldMk cId="3030986946" sldId="335"/>
            <ac:spMk id="14" creationId="{FB05DCB7-7965-5A8A-4028-2196AFB8ADB0}"/>
          </ac:spMkLst>
        </pc:spChg>
        <pc:spChg chg="del mod">
          <ac:chgData name="Tom-Eitan Melamed" userId="bfef3aeb-aa7d-4a0b-b558-6525bf9b6db5" providerId="ADAL" clId="{CF98E5AC-D6AF-419A-8B8A-3E931A3EA77E}" dt="2023-03-12T01:38:47.112" v="45837" actId="478"/>
          <ac:spMkLst>
            <pc:docMk/>
            <pc:sldMk cId="3030986946" sldId="335"/>
            <ac:spMk id="20" creationId="{0D4158A0-28B1-DCA8-7EED-DFB0A6F4349C}"/>
          </ac:spMkLst>
        </pc:spChg>
        <pc:graphicFrameChg chg="add del mod">
          <ac:chgData name="Tom-Eitan Melamed" userId="bfef3aeb-aa7d-4a0b-b558-6525bf9b6db5" providerId="ADAL" clId="{CF98E5AC-D6AF-419A-8B8A-3E931A3EA77E}" dt="2023-03-12T01:36:47.485" v="45810"/>
          <ac:graphicFrameMkLst>
            <pc:docMk/>
            <pc:sldMk cId="3030986946" sldId="335"/>
            <ac:graphicFrameMk id="5" creationId="{06FF0C76-AACA-A0A9-FC50-4A7BBCB84CE5}"/>
          </ac:graphicFrameMkLst>
        </pc:graphicFrameChg>
        <pc:picChg chg="add del mod modCrop">
          <ac:chgData name="Tom-Eitan Melamed" userId="bfef3aeb-aa7d-4a0b-b558-6525bf9b6db5" providerId="ADAL" clId="{CF98E5AC-D6AF-419A-8B8A-3E931A3EA77E}" dt="2023-03-12T01:37:14.240" v="45820" actId="21"/>
          <ac:picMkLst>
            <pc:docMk/>
            <pc:sldMk cId="3030986946" sldId="335"/>
            <ac:picMk id="7" creationId="{A1EC855D-4F4E-4ADF-41B9-DCFFD63452B1}"/>
          </ac:picMkLst>
        </pc:picChg>
        <pc:picChg chg="add mod">
          <ac:chgData name="Tom-Eitan Melamed" userId="bfef3aeb-aa7d-4a0b-b558-6525bf9b6db5" providerId="ADAL" clId="{CF98E5AC-D6AF-419A-8B8A-3E931A3EA77E}" dt="2023-03-12T01:38:19.361" v="45834" actId="14100"/>
          <ac:picMkLst>
            <pc:docMk/>
            <pc:sldMk cId="3030986946" sldId="335"/>
            <ac:picMk id="13" creationId="{58C7DC3D-98B0-F3A6-C61E-774AC21F8FDF}"/>
          </ac:picMkLst>
        </pc:picChg>
        <pc:picChg chg="add del">
          <ac:chgData name="Tom-Eitan Melamed" userId="bfef3aeb-aa7d-4a0b-b558-6525bf9b6db5" providerId="ADAL" clId="{CF98E5AC-D6AF-419A-8B8A-3E931A3EA77E}" dt="2023-03-12T01:37:09.525" v="45818" actId="478"/>
          <ac:picMkLst>
            <pc:docMk/>
            <pc:sldMk cId="3030986946" sldId="335"/>
            <ac:picMk id="15" creationId="{63AEF415-848B-653B-3AAC-6489FC1ABF08}"/>
          </ac:picMkLst>
        </pc:picChg>
      </pc:sldChg>
      <pc:sldChg chg="modSp add mod modNotesTx">
        <pc:chgData name="Tom-Eitan Melamed" userId="bfef3aeb-aa7d-4a0b-b558-6525bf9b6db5" providerId="ADAL" clId="{CF98E5AC-D6AF-419A-8B8A-3E931A3EA77E}" dt="2023-03-12T02:08:54.754" v="46392"/>
        <pc:sldMkLst>
          <pc:docMk/>
          <pc:sldMk cId="857049963" sldId="336"/>
        </pc:sldMkLst>
        <pc:spChg chg="mod">
          <ac:chgData name="Tom-Eitan Melamed" userId="bfef3aeb-aa7d-4a0b-b558-6525bf9b6db5" providerId="ADAL" clId="{CF98E5AC-D6AF-419A-8B8A-3E931A3EA77E}" dt="2023-03-12T01:41:56.867" v="45963" actId="20577"/>
          <ac:spMkLst>
            <pc:docMk/>
            <pc:sldMk cId="857049963" sldId="336"/>
            <ac:spMk id="14" creationId="{FB05DCB7-7965-5A8A-4028-2196AFB8ADB0}"/>
          </ac:spMkLst>
        </pc:spChg>
        <pc:picChg chg="mod">
          <ac:chgData name="Tom-Eitan Melamed" userId="bfef3aeb-aa7d-4a0b-b558-6525bf9b6db5" providerId="ADAL" clId="{CF98E5AC-D6AF-419A-8B8A-3E931A3EA77E}" dt="2023-03-12T01:40:59.657" v="45951" actId="14826"/>
          <ac:picMkLst>
            <pc:docMk/>
            <pc:sldMk cId="857049963" sldId="336"/>
            <ac:picMk id="13" creationId="{58C7DC3D-98B0-F3A6-C61E-774AC21F8FDF}"/>
          </ac:picMkLst>
        </pc:picChg>
      </pc:sldChg>
      <pc:sldChg chg="modSp add mod modNotesTx">
        <pc:chgData name="Tom-Eitan Melamed" userId="bfef3aeb-aa7d-4a0b-b558-6525bf9b6db5" providerId="ADAL" clId="{CF98E5AC-D6AF-419A-8B8A-3E931A3EA77E}" dt="2023-03-12T02:08:57.141" v="46393"/>
        <pc:sldMkLst>
          <pc:docMk/>
          <pc:sldMk cId="3445348034" sldId="337"/>
        </pc:sldMkLst>
        <pc:spChg chg="mod">
          <ac:chgData name="Tom-Eitan Melamed" userId="bfef3aeb-aa7d-4a0b-b558-6525bf9b6db5" providerId="ADAL" clId="{CF98E5AC-D6AF-419A-8B8A-3E931A3EA77E}" dt="2023-03-12T01:46:44.853" v="46182" actId="313"/>
          <ac:spMkLst>
            <pc:docMk/>
            <pc:sldMk cId="3445348034" sldId="337"/>
            <ac:spMk id="14" creationId="{FB05DCB7-7965-5A8A-4028-2196AFB8ADB0}"/>
          </ac:spMkLst>
        </pc:spChg>
        <pc:picChg chg="mod">
          <ac:chgData name="Tom-Eitan Melamed" userId="bfef3aeb-aa7d-4a0b-b558-6525bf9b6db5" providerId="ADAL" clId="{CF98E5AC-D6AF-419A-8B8A-3E931A3EA77E}" dt="2023-03-12T01:46:55.520" v="46183" actId="14826"/>
          <ac:picMkLst>
            <pc:docMk/>
            <pc:sldMk cId="3445348034" sldId="337"/>
            <ac:picMk id="13" creationId="{58C7DC3D-98B0-F3A6-C61E-774AC21F8FDF}"/>
          </ac:picMkLst>
        </pc:picChg>
      </pc:sldChg>
      <pc:sldMasterChg chg="del delSldLayout">
        <pc:chgData name="Tom-Eitan Melamed" userId="bfef3aeb-aa7d-4a0b-b558-6525bf9b6db5" providerId="ADAL" clId="{CF98E5AC-D6AF-419A-8B8A-3E931A3EA77E}" dt="2023-03-04T08:52:44.804" v="49" actId="47"/>
        <pc:sldMasterMkLst>
          <pc:docMk/>
          <pc:sldMasterMk cId="4079850761" sldId="2147483660"/>
        </pc:sldMasterMkLst>
        <pc:sldLayoutChg chg="del">
          <pc:chgData name="Tom-Eitan Melamed" userId="bfef3aeb-aa7d-4a0b-b558-6525bf9b6db5" providerId="ADAL" clId="{CF98E5AC-D6AF-419A-8B8A-3E931A3EA77E}" dt="2023-03-04T08:52:44.804" v="49" actId="47"/>
          <pc:sldLayoutMkLst>
            <pc:docMk/>
            <pc:sldMasterMk cId="4079850761" sldId="2147483660"/>
            <pc:sldLayoutMk cId="2965871550" sldId="2147483661"/>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3486030595" sldId="2147483662"/>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718594933" sldId="2147483663"/>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1575039351" sldId="2147483664"/>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2331732459" sldId="2147483665"/>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236051102" sldId="2147483666"/>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1245873111" sldId="2147483667"/>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3600616683" sldId="2147483668"/>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1746639101" sldId="2147483669"/>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1350393172" sldId="2147483670"/>
          </pc:sldLayoutMkLst>
        </pc:sldLayoutChg>
        <pc:sldLayoutChg chg="del">
          <pc:chgData name="Tom-Eitan Melamed" userId="bfef3aeb-aa7d-4a0b-b558-6525bf9b6db5" providerId="ADAL" clId="{CF98E5AC-D6AF-419A-8B8A-3E931A3EA77E}" dt="2023-03-04T08:52:44.804" v="49" actId="47"/>
          <pc:sldLayoutMkLst>
            <pc:docMk/>
            <pc:sldMasterMk cId="4079850761" sldId="2147483660"/>
            <pc:sldLayoutMk cId="3937541996" sldId="2147483671"/>
          </pc:sldLayoutMkLst>
        </pc:sldLayoutChg>
      </pc:sldMasterChg>
    </pc:docChg>
  </pc:docChgLst>
</pc:chgInfo>
</file>

<file path=ppt/comments/modernComment_114_FC262E14.xml><?xml version="1.0" encoding="utf-8"?>
<p188:cmLst xmlns:a="http://schemas.openxmlformats.org/drawingml/2006/main" xmlns:r="http://schemas.openxmlformats.org/officeDocument/2006/relationships" xmlns:p188="http://schemas.microsoft.com/office/powerpoint/2018/8/main">
  <p188:cm id="{00EC61F4-08A8-4916-8254-4919545179D6}" authorId="{740646BE-F318-9891-5922-675AB2E5D0C2}" status="resolved" created="2023-03-07T21:00:09.929" complete="100000">
    <pc:sldMkLst xmlns:pc="http://schemas.microsoft.com/office/powerpoint/2013/main/command">
      <pc:docMk/>
      <pc:sldMk cId="4230360596" sldId="276"/>
    </pc:sldMkLst>
    <p188:replyLst/>
    <p188:txBody>
      <a:bodyPr/>
      <a:lstStyle/>
      <a:p>
        <a:r>
          <a:rPr lang="en-IL"/>
          <a:t>Add overview of channels and main signal names before showing handshake</a:t>
        </a:r>
      </a:p>
    </p188:txBody>
  </p188:cm>
  <p188:cm id="{6A75ED92-F5DC-4BD8-8816-708DE673FDF0}" authorId="{740646BE-F318-9891-5922-675AB2E5D0C2}" status="resolved" created="2023-03-07T21:19:50.317" complete="100000">
    <pc:sldMkLst xmlns:pc="http://schemas.microsoft.com/office/powerpoint/2013/main/command">
      <pc:docMk/>
      <pc:sldMk cId="4230360596" sldId="276"/>
    </pc:sldMkLst>
    <p188:txBody>
      <a:bodyPr/>
      <a:lstStyle/>
      <a:p>
        <a:r>
          <a:rPr lang="en-IL"/>
          <a:t>Explain channels are parallel</a:t>
        </a:r>
      </a:p>
    </p188:txBody>
  </p188:cm>
  <p188:cm id="{9EB4EF42-3889-4026-B474-1F5C0C2AAA13}" authorId="{740646BE-F318-9891-5922-675AB2E5D0C2}" status="resolved" created="2023-03-07T21:19:58.342" complete="100000">
    <pc:sldMkLst xmlns:pc="http://schemas.microsoft.com/office/powerpoint/2013/main/command">
      <pc:docMk/>
      <pc:sldMk cId="4230360596" sldId="276"/>
    </pc:sldMkLst>
    <p188:txBody>
      <a:bodyPr/>
      <a:lstStyle/>
      <a:p>
        <a:r>
          <a:rPr lang="en-IL"/>
          <a:t>Relate to clk</a:t>
        </a:r>
      </a:p>
    </p188:txBody>
  </p188:cm>
  <p188:cm id="{511157D7-204A-4DDC-B330-F55FB404451F}" authorId="{740646BE-F318-9891-5922-675AB2E5D0C2}" status="resolved" created="2023-03-07T21:29:06.773" complete="100000">
    <pc:sldMkLst xmlns:pc="http://schemas.microsoft.com/office/powerpoint/2013/main/command">
      <pc:docMk/>
      <pc:sldMk cId="4230360596" sldId="276"/>
    </pc:sldMkLst>
    <p188:txBody>
      <a:bodyPr/>
      <a:lstStyle/>
      <a:p>
        <a:r>
          <a:rPr lang="en-IL"/>
          <a:t>Add from here about importance and de-facto standard
https://en.wikipedia.org/wiki/Advanced_Microcontroller_Bus_Architecture#High-performance_Bus</a:t>
        </a:r>
      </a:p>
    </p188:txBody>
  </p188:cm>
</p188:cmLst>
</file>

<file path=ppt/comments/modernComment_115_29D85859.xml><?xml version="1.0" encoding="utf-8"?>
<p188:cmLst xmlns:a="http://schemas.openxmlformats.org/drawingml/2006/main" xmlns:r="http://schemas.openxmlformats.org/officeDocument/2006/relationships" xmlns:p188="http://schemas.microsoft.com/office/powerpoint/2018/8/main">
  <p188:cm id="{DC07E838-4BC1-43D0-B7D3-2CB2E3200B3F}" authorId="{740646BE-F318-9891-5922-675AB2E5D0C2}" status="resolved" created="2023-03-07T20:58:23.332" complete="100000">
    <pc:sldMkLst xmlns:pc="http://schemas.microsoft.com/office/powerpoint/2013/main/command">
      <pc:docMk/>
      <pc:sldMk cId="702044249" sldId="277"/>
    </pc:sldMkLst>
    <p188:txBody>
      <a:bodyPr/>
      <a:lstStyle/>
      <a:p>
        <a:r>
          <a:rPr lang="en-IL"/>
          <a:t>Add graph of f(x) curve by gamma factor</a:t>
        </a:r>
      </a:p>
    </p188:txBody>
  </p188:cm>
</p188:cmLst>
</file>

<file path=ppt/comments/modernComment_117_7D797BF1.xml><?xml version="1.0" encoding="utf-8"?>
<p188:cmLst xmlns:a="http://schemas.openxmlformats.org/drawingml/2006/main" xmlns:r="http://schemas.openxmlformats.org/officeDocument/2006/relationships" xmlns:p188="http://schemas.microsoft.com/office/powerpoint/2018/8/main">
  <p188:cm id="{5D885320-6027-4F49-A9C2-A4D852967E58}" authorId="{372BCD73-B67B-1B27-CDA9-F14419713927}" status="resolved" created="2023-03-04T18:21:29.625" complete="100000">
    <ac:txMkLst xmlns:ac="http://schemas.microsoft.com/office/drawing/2013/main/command">
      <pc:docMk xmlns:pc="http://schemas.microsoft.com/office/powerpoint/2013/main/command"/>
      <pc:sldMk xmlns:pc="http://schemas.microsoft.com/office/powerpoint/2013/main/command" cId="2105113585" sldId="279"/>
      <ac:spMk id="3" creationId="{325807FF-B466-71E6-7B68-E85CED827B4A}"/>
      <ac:txMk cp="0">
        <ac:context len="291" hash="2761533548"/>
      </ac:txMk>
    </ac:txMkLst>
    <p188:pos x="9409771" y="1095995"/>
    <p188:replyLst>
      <p188:reply id="{772BAED8-20B1-428E-9199-FC0D5F7B0C8A}" authorId="{740646BE-F318-9891-5922-675AB2E5D0C2}" created="2023-03-07T20:56:38.383">
        <p188:txBody>
          <a:bodyPr/>
          <a:lstStyle/>
          <a:p>
            <a:r>
              <a:rPr lang="en-IL"/>
              <a:t>קבוצת כל ערכי האינדקסים הקיימים</a:t>
            </a:r>
          </a:p>
        </p188:txBody>
      </p188:reply>
    </p188:replyLst>
    <p188:txBody>
      <a:bodyPr/>
      <a:lstStyle/>
      <a:p>
        <a:r>
          <a:rPr lang="en-IL"/>
          <a:t>מה פירוש האינדקסים החיצוניים לסוגרים המסולסלים?</a:t>
        </a:r>
      </a:p>
    </p188:txBody>
  </p188:cm>
</p188:cmLst>
</file>

<file path=ppt/comments/modernComment_11C_8011B576.xml><?xml version="1.0" encoding="utf-8"?>
<p188:cmLst xmlns:a="http://schemas.openxmlformats.org/drawingml/2006/main" xmlns:r="http://schemas.openxmlformats.org/officeDocument/2006/relationships" xmlns:p188="http://schemas.microsoft.com/office/powerpoint/2018/8/main">
  <p188:cm id="{51760C7B-5598-4E35-A716-50A2C66A8FE6}" authorId="{372BCD73-B67B-1B27-CDA9-F14419713927}" created="2023-03-04T22:15:50.287">
    <ac:txMkLst xmlns:ac="http://schemas.microsoft.com/office/drawing/2013/main/command">
      <pc:docMk xmlns:pc="http://schemas.microsoft.com/office/powerpoint/2013/main/command"/>
      <pc:sldMk xmlns:pc="http://schemas.microsoft.com/office/powerpoint/2013/main/command" cId="2148644214" sldId="284"/>
      <ac:spMk id="9" creationId="{EE26D62E-1F2D-800C-1134-21AC29D0F120}"/>
      <ac:txMk cp="34" len="85">
        <ac:context len="160" hash="58695779"/>
      </ac:txMk>
    </ac:txMkLst>
    <p188:pos x="9039896" y="775907"/>
    <p188:replyLst>
      <p188:reply id="{83A075CC-E78D-4328-B2B3-7EC8736C50FF}" authorId="{740646BE-F318-9891-5922-675AB2E5D0C2}" created="2023-03-07T20:29:33.942">
        <p188:txBody>
          <a:bodyPr/>
          <a:lstStyle/>
          <a:p>
            <a:r>
              <a:rPr lang="en-IL"/>
              <a:t>File: info.docx</a:t>
            </a:r>
          </a:p>
        </p188:txBody>
      </p188:reply>
    </p188:replyLst>
    <p188:txBody>
      <a:bodyPr/>
      <a:lstStyle/>
      <a:p>
        <a:r>
          <a:rPr lang="en-IL"/>
          <a:t>מהיכן הערכים הללו נלקחו?</a:t>
        </a:r>
      </a:p>
    </p188:txBody>
  </p188:cm>
</p188:cmLst>
</file>

<file path=ppt/comments/modernComment_126_B0B9DFC2.xml><?xml version="1.0" encoding="utf-8"?>
<p188:cmLst xmlns:a="http://schemas.openxmlformats.org/drawingml/2006/main" xmlns:r="http://schemas.openxmlformats.org/officeDocument/2006/relationships" xmlns:p188="http://schemas.microsoft.com/office/powerpoint/2018/8/main">
  <p188:cm id="{148E260E-35DC-4B3D-B791-1544D1209A1F}" authorId="{372BCD73-B67B-1B27-CDA9-F14419713927}" status="resolved" created="2023-03-04T22:34:53.142" complete="100000">
    <ac:deMkLst xmlns:ac="http://schemas.microsoft.com/office/drawing/2013/main/command">
      <pc:docMk xmlns:pc="http://schemas.microsoft.com/office/powerpoint/2013/main/command"/>
      <pc:sldMk xmlns:pc="http://schemas.microsoft.com/office/powerpoint/2013/main/command" cId="2964971458" sldId="294"/>
      <ac:picMk id="22" creationId="{2EA22CE3-2F89-FCB0-0AB6-09F0DCEAA546}"/>
    </ac:deMkLst>
    <p188:txBody>
      <a:bodyPr/>
      <a:lstStyle/>
      <a:p>
        <a:r>
          <a:rPr lang="en-IL"/>
          <a:t>notes needed</a:t>
        </a:r>
      </a:p>
    </p188:txBody>
  </p188:cm>
</p188:cmLst>
</file>

<file path=ppt/comments/modernComment_127_E22BC9F1.xml><?xml version="1.0" encoding="utf-8"?>
<p188:cmLst xmlns:a="http://schemas.openxmlformats.org/drawingml/2006/main" xmlns:r="http://schemas.openxmlformats.org/officeDocument/2006/relationships" xmlns:p188="http://schemas.microsoft.com/office/powerpoint/2018/8/main">
  <p188:cm id="{8D27D57C-7041-4255-ACDA-DEEE5DA5117F}" authorId="{372BCD73-B67B-1B27-CDA9-F14419713927}" status="resolved" created="2023-03-04T22:34:44.252" complete="100000">
    <ac:txMkLst xmlns:ac="http://schemas.microsoft.com/office/drawing/2013/main/command">
      <pc:docMk xmlns:pc="http://schemas.microsoft.com/office/powerpoint/2013/main/command"/>
      <pc:sldMk xmlns:pc="http://schemas.microsoft.com/office/powerpoint/2013/main/command" cId="3794520561" sldId="295"/>
      <ac:spMk id="13" creationId="{43BC66C4-9891-83A2-EB4A-EBFA513F1D1F}"/>
      <ac:txMk cp="0" len="18">
        <ac:context len="19" hash="807595995"/>
      </ac:txMk>
    </ac:txMkLst>
    <p188:pos x="7316244" y="649483"/>
    <p188:txBody>
      <a:bodyPr/>
      <a:lstStyle/>
      <a:p>
        <a:r>
          <a:rPr lang="en-IL"/>
          <a:t>notes needed</a:t>
        </a:r>
      </a:p>
    </p188:txBody>
  </p188:cm>
</p188:cmLst>
</file>

<file path=ppt/comments/modernComment_12E_B1F5746.xml><?xml version="1.0" encoding="utf-8"?>
<p188:cmLst xmlns:a="http://schemas.openxmlformats.org/drawingml/2006/main" xmlns:r="http://schemas.openxmlformats.org/officeDocument/2006/relationships" xmlns:p188="http://schemas.microsoft.com/office/powerpoint/2018/8/main">
  <p188:cm id="{FAF30919-0AD0-4AA3-AF46-E7C2548606E2}" authorId="{740646BE-F318-9891-5922-675AB2E5D0C2}" created="2023-03-11T20:21:05.785">
    <pc:sldMkLst xmlns:pc="http://schemas.microsoft.com/office/powerpoint/2013/main/command">
      <pc:docMk/>
      <pc:sldMk cId="186603334" sldId="302"/>
    </pc:sldMkLst>
    <p188:txBody>
      <a:bodyPr/>
      <a:lstStyle/>
      <a:p>
        <a:r>
          <a:rPr lang="en-US"/>
          <a:t>CONTRAST_LUT נמצא בפועל בקונטרולר, כך שקווי הבקרה הנכנסים למודול הם הבקרה הישירה על השיפטרים ועל הופך הסימן. </a:t>
        </a:r>
      </a:p>
    </p188:txBody>
  </p188:cm>
  <p188:cm id="{FD0EB565-313E-45B4-8AC2-B6D1ED6B531A}" authorId="{740646BE-F318-9891-5922-675AB2E5D0C2}" created="2023-03-12T00:04:22.934">
    <pc:sldMkLst xmlns:pc="http://schemas.microsoft.com/office/powerpoint/2013/main/command">
      <pc:docMk/>
      <pc:sldMk cId="186603334" sldId="302"/>
    </pc:sldMkLst>
    <p188:txBody>
      <a:bodyPr/>
      <a:lstStyle/>
      <a:p>
        <a:r>
          <a:rPr lang="en-US"/>
          <a:t>לא הוסבר במפורט בהמשך</a:t>
        </a:r>
      </a:p>
    </p188:txBody>
  </p188:cm>
</p188:cmLst>
</file>

<file path=ppt/comments/modernComment_12F_A46B2932.xml><?xml version="1.0" encoding="utf-8"?>
<p188:cmLst xmlns:a="http://schemas.openxmlformats.org/drawingml/2006/main" xmlns:r="http://schemas.openxmlformats.org/officeDocument/2006/relationships" xmlns:p188="http://schemas.microsoft.com/office/powerpoint/2018/8/main">
  <p188:cm id="{3CCE4B21-FE37-4ED7-B275-57C7CBABF2C0}" authorId="{740646BE-F318-9891-5922-675AB2E5D0C2}" created="2023-03-12T00:03:23.502">
    <ac:deMkLst xmlns:ac="http://schemas.microsoft.com/office/drawing/2013/main/command">
      <pc:docMk xmlns:pc="http://schemas.microsoft.com/office/powerpoint/2013/main/command"/>
      <pc:sldMk xmlns:pc="http://schemas.microsoft.com/office/powerpoint/2013/main/command" cId="2758486322" sldId="303"/>
      <ac:picMk id="16" creationId="{82F7367F-DC71-A3C3-A4C9-A1F7A91AA7D4}"/>
    </ac:deMkLst>
    <p188:txBody>
      <a:bodyPr/>
      <a:lstStyle/>
      <a:p>
        <a:r>
          <a:rPr lang="en-US"/>
          <a:t>Relate to used DW IP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C5F78-2E10-40C6-94A9-A3FD962B481E}" type="datetimeFigureOut">
              <a:t>11/03/2023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F600E-0A9F-4ECF-B801-577C63AB1D1F}" type="slidenum">
              <a:t>‹#›</a:t>
            </a:fld>
            <a:endParaRPr lang="en-US"/>
          </a:p>
        </p:txBody>
      </p:sp>
    </p:spTree>
    <p:extLst>
      <p:ext uri="{BB962C8B-B14F-4D97-AF65-F5344CB8AC3E}">
        <p14:creationId xmlns:p14="http://schemas.microsoft.com/office/powerpoint/2010/main" val="61666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endParaRPr lang="he-IL" dirty="0"/>
          </a:p>
          <a:p>
            <a:pPr algn="r" rtl="1"/>
            <a:r>
              <a:rPr lang="he-IL" dirty="0"/>
              <a:t>שלום</a:t>
            </a:r>
            <a:br>
              <a:rPr lang="en-US" dirty="0"/>
            </a:br>
            <a:r>
              <a:rPr lang="he-IL" dirty="0"/>
              <a:t>הפרויקט שלנו עוסק בתכנון רכיב עיבוד תמונה המשמש לטיוב וידאו רציף.</a:t>
            </a:r>
            <a:br>
              <a:rPr lang="en-US" dirty="0"/>
            </a:br>
            <a:r>
              <a:rPr lang="he-IL" dirty="0"/>
              <a:t>עבדנו בהנחיית </a:t>
            </a:r>
            <a:r>
              <a:rPr lang="he-IL" dirty="0" err="1"/>
              <a:t>פאבל</a:t>
            </a:r>
            <a:r>
              <a:rPr lang="he-IL" dirty="0"/>
              <a:t> </a:t>
            </a:r>
            <a:r>
              <a:rPr lang="he-IL" dirty="0" err="1"/>
              <a:t>גושפן</a:t>
            </a:r>
            <a:r>
              <a:rPr lang="he-IL" dirty="0"/>
              <a:t>.</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a:t>
            </a:fld>
            <a:endParaRPr lang="en-IL"/>
          </a:p>
        </p:txBody>
      </p:sp>
    </p:spTree>
    <p:extLst>
      <p:ext uri="{BB962C8B-B14F-4D97-AF65-F5344CB8AC3E}">
        <p14:creationId xmlns:p14="http://schemas.microsoft.com/office/powerpoint/2010/main" val="3161935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b="1" u="none" dirty="0">
              <a:cs typeface="Calibri" panose="020F0502020204030204"/>
            </a:endParaRPr>
          </a:p>
          <a:p>
            <a:pPr marL="0" indent="0" algn="r" rtl="1">
              <a:buNone/>
            </a:pPr>
            <a:r>
              <a:rPr lang="he-IL" b="1" u="none" dirty="0">
                <a:cs typeface="Calibri" panose="020F0502020204030204"/>
              </a:rPr>
              <a:t>לכל גווני ה-</a:t>
            </a:r>
            <a:r>
              <a:rPr lang="en-US" b="1" u="none" dirty="0">
                <a:cs typeface="Calibri" panose="020F0502020204030204"/>
              </a:rPr>
              <a:t>AXI</a:t>
            </a:r>
            <a:r>
              <a:rPr lang="he-IL" b="1" u="none" dirty="0">
                <a:cs typeface="Calibri" panose="020F0502020204030204"/>
              </a:rPr>
              <a:t> מאפיינים משותפים: </a:t>
            </a:r>
            <a:r>
              <a:rPr lang="he-IL" u="none" dirty="0">
                <a:cs typeface="Calibri" panose="020F0502020204030204"/>
              </a:rPr>
              <a:t>תפקידי מאסטר-</a:t>
            </a:r>
            <a:r>
              <a:rPr lang="he-IL" u="none" dirty="0" err="1">
                <a:cs typeface="Calibri" panose="020F0502020204030204"/>
              </a:rPr>
              <a:t>סלייב</a:t>
            </a:r>
            <a:r>
              <a:rPr lang="he-IL" u="none" dirty="0">
                <a:cs typeface="Calibri" panose="020F0502020204030204"/>
              </a:rPr>
              <a:t> מוגדרים מראש </a:t>
            </a:r>
            <a:r>
              <a:rPr lang="he-IL" u="none" dirty="0" err="1">
                <a:cs typeface="Calibri" panose="020F0502020204030204"/>
              </a:rPr>
              <a:t>חומרתית</a:t>
            </a:r>
            <a:r>
              <a:rPr lang="he-IL" u="none" dirty="0">
                <a:cs typeface="Calibri" panose="020F0502020204030204"/>
              </a:rPr>
              <a:t>. שעון משותף לכל התעבורה ב-</a:t>
            </a:r>
            <a:r>
              <a:rPr lang="en-US" u="none" dirty="0">
                <a:cs typeface="Calibri" panose="020F0502020204030204"/>
              </a:rPr>
              <a:t>bus</a:t>
            </a:r>
            <a:r>
              <a:rPr lang="he-IL" u="none" dirty="0">
                <a:cs typeface="Calibri" panose="020F0502020204030204"/>
              </a:rPr>
              <a:t>, שלא בהכרח תואם לשעונים הפנימיים של המודולים.</a:t>
            </a:r>
          </a:p>
          <a:p>
            <a:pPr marL="228600" indent="-228600" algn="r" rtl="1">
              <a:buAutoNum type="arabicParenR"/>
            </a:pPr>
            <a:r>
              <a:rPr lang="he-IL" u="none" dirty="0">
                <a:cs typeface="Calibri" panose="020F0502020204030204"/>
              </a:rPr>
              <a:t>לכל היותר 5 ערוצים נפרדים עם כיווניות מוגדרת:</a:t>
            </a:r>
          </a:p>
          <a:p>
            <a:pPr marL="685800" lvl="1" indent="-228600" algn="r" rtl="1">
              <a:buFont typeface="+mj-lt"/>
              <a:buAutoNum type="alphaLcParenR"/>
            </a:pPr>
            <a:r>
              <a:rPr lang="he-IL" u="none" dirty="0">
                <a:cs typeface="Calibri" panose="020F0502020204030204"/>
              </a:rPr>
              <a:t>קריאה </a:t>
            </a:r>
            <a:r>
              <a:rPr lang="he-IL" u="none" dirty="0" err="1">
                <a:cs typeface="Calibri" panose="020F0502020204030204"/>
              </a:rPr>
              <a:t>מהסלייב</a:t>
            </a:r>
            <a:r>
              <a:rPr lang="he-IL" u="none" dirty="0">
                <a:cs typeface="Calibri" panose="020F0502020204030204"/>
              </a:rPr>
              <a:t> בירוק: כתובת מהמאסטר </a:t>
            </a:r>
            <a:r>
              <a:rPr lang="he-IL" u="none" dirty="0" err="1">
                <a:cs typeface="Calibri" panose="020F0502020204030204"/>
              </a:rPr>
              <a:t>ודאטא</a:t>
            </a:r>
            <a:r>
              <a:rPr lang="he-IL" u="none" dirty="0">
                <a:cs typeface="Calibri" panose="020F0502020204030204"/>
              </a:rPr>
              <a:t> </a:t>
            </a:r>
            <a:r>
              <a:rPr lang="he-IL" u="none" dirty="0" err="1">
                <a:cs typeface="Calibri" panose="020F0502020204030204"/>
              </a:rPr>
              <a:t>מהסלייב</a:t>
            </a:r>
            <a:r>
              <a:rPr lang="he-IL" u="none" dirty="0">
                <a:cs typeface="Calibri" panose="020F0502020204030204"/>
              </a:rPr>
              <a:t>.</a:t>
            </a:r>
          </a:p>
          <a:p>
            <a:pPr marL="685800" lvl="1" indent="-228600" algn="r" rtl="1">
              <a:buAutoNum type="alphaLcParenR"/>
            </a:pPr>
            <a:r>
              <a:rPr lang="he-IL" u="none" dirty="0">
                <a:cs typeface="Calibri" panose="020F0502020204030204"/>
              </a:rPr>
              <a:t>כתיבה </a:t>
            </a:r>
            <a:r>
              <a:rPr lang="he-IL" u="none" dirty="0" err="1">
                <a:cs typeface="Calibri" panose="020F0502020204030204"/>
              </a:rPr>
              <a:t>לסלייב</a:t>
            </a:r>
            <a:r>
              <a:rPr lang="he-IL" u="none" dirty="0">
                <a:cs typeface="Calibri" panose="020F0502020204030204"/>
              </a:rPr>
              <a:t> באדום: כתובת, </a:t>
            </a:r>
            <a:r>
              <a:rPr lang="he-IL" u="none" dirty="0" err="1">
                <a:cs typeface="Calibri" panose="020F0502020204030204"/>
              </a:rPr>
              <a:t>דאטא</a:t>
            </a:r>
            <a:r>
              <a:rPr lang="he-IL" u="none" dirty="0">
                <a:cs typeface="Calibri" panose="020F0502020204030204"/>
              </a:rPr>
              <a:t> מהמאסטר ותשובה על ביצוע הפעולה </a:t>
            </a:r>
            <a:r>
              <a:rPr lang="he-IL" u="none" dirty="0" err="1">
                <a:cs typeface="Calibri" panose="020F0502020204030204"/>
              </a:rPr>
              <a:t>מהסלייב</a:t>
            </a:r>
            <a:r>
              <a:rPr lang="he-IL" u="none" dirty="0">
                <a:cs typeface="Calibri" panose="020F0502020204030204"/>
              </a:rPr>
              <a:t>. </a:t>
            </a:r>
          </a:p>
          <a:p>
            <a:pPr marL="228600" indent="-228600" algn="r" rtl="1">
              <a:buAutoNum type="arabicParenR"/>
            </a:pPr>
            <a:r>
              <a:rPr lang="he-IL" u="none" dirty="0">
                <a:cs typeface="Calibri" panose="020F0502020204030204"/>
              </a:rPr>
              <a:t>מנגנון לחיצת יד המבטיח העברת נתונים תקינה ומספק שליטה בקצב לשני הצדדים. </a:t>
            </a:r>
            <a:br>
              <a:rPr lang="en-US" u="none" dirty="0">
                <a:cs typeface="Calibri" panose="020F0502020204030204"/>
              </a:rPr>
            </a:br>
            <a:r>
              <a:rPr lang="he-IL" b="0" u="none" dirty="0">
                <a:cs typeface="Calibri" panose="020F0502020204030204"/>
              </a:rPr>
              <a:t>טרנספר אחד מתבצע כך: </a:t>
            </a:r>
          </a:p>
          <a:p>
            <a:pPr marL="228600" lvl="0" indent="-228600" algn="r" rtl="1">
              <a:buAutoNum type="arabicParenR"/>
            </a:pPr>
            <a:r>
              <a:rPr lang="he-IL" u="none" dirty="0">
                <a:cs typeface="Calibri" panose="020F0502020204030204"/>
              </a:rPr>
              <a:t>ה</a:t>
            </a:r>
            <a:r>
              <a:rPr lang="en-US" u="none" dirty="0">
                <a:cs typeface="Calibri" panose="020F0502020204030204"/>
              </a:rPr>
              <a:t>MASTER</a:t>
            </a:r>
            <a:r>
              <a:rPr lang="he-IL" u="none" dirty="0">
                <a:cs typeface="Calibri" panose="020F0502020204030204"/>
              </a:rPr>
              <a:t> מרים את קו ה</a:t>
            </a:r>
            <a:r>
              <a:rPr lang="en-US" u="none" dirty="0">
                <a:cs typeface="Calibri" panose="020F0502020204030204"/>
              </a:rPr>
              <a:t>VALID</a:t>
            </a:r>
            <a:r>
              <a:rPr lang="he-IL" u="none" dirty="0">
                <a:cs typeface="Calibri" panose="020F0502020204030204"/>
              </a:rPr>
              <a:t> ל-1 ומעמיס מידע תקין על קווי </a:t>
            </a:r>
            <a:r>
              <a:rPr lang="he-IL" u="none" dirty="0" err="1">
                <a:cs typeface="Calibri" panose="020F0502020204030204"/>
              </a:rPr>
              <a:t>הדאטא</a:t>
            </a:r>
            <a:r>
              <a:rPr lang="he-IL" u="none" dirty="0">
                <a:cs typeface="Calibri" panose="020F0502020204030204"/>
              </a:rPr>
              <a:t>,</a:t>
            </a:r>
          </a:p>
          <a:p>
            <a:pPr marL="228600" lvl="0" indent="-228600" algn="r" rtl="1">
              <a:buAutoNum type="arabicParenR"/>
            </a:pPr>
            <a:r>
              <a:rPr lang="he-IL" u="none" dirty="0">
                <a:cs typeface="Calibri" panose="020F0502020204030204"/>
              </a:rPr>
              <a:t>בשעון הבא, או בשעון בו הוא מוכן לקבל מידע חדש - ה</a:t>
            </a:r>
            <a:r>
              <a:rPr lang="en-US" u="none" dirty="0">
                <a:cs typeface="Calibri" panose="020F0502020204030204"/>
              </a:rPr>
              <a:t>SLAVE</a:t>
            </a:r>
            <a:r>
              <a:rPr lang="he-IL" u="none" dirty="0">
                <a:cs typeface="Calibri" panose="020F0502020204030204"/>
              </a:rPr>
              <a:t> מרים את קו ה </a:t>
            </a:r>
            <a:r>
              <a:rPr lang="en-US" u="none" dirty="0">
                <a:cs typeface="Calibri" panose="020F0502020204030204"/>
              </a:rPr>
              <a:t>READY</a:t>
            </a:r>
            <a:r>
              <a:rPr lang="he-IL" u="none" dirty="0">
                <a:cs typeface="Calibri" panose="020F0502020204030204"/>
              </a:rPr>
              <a:t> ל-1</a:t>
            </a:r>
          </a:p>
          <a:p>
            <a:pPr marL="228600" lvl="0" indent="-228600" algn="r" rtl="1">
              <a:buAutoNum type="arabicParenR"/>
            </a:pPr>
            <a:r>
              <a:rPr lang="he-IL" u="none" dirty="0">
                <a:cs typeface="Calibri" panose="020F0502020204030204"/>
              </a:rPr>
              <a:t>בשעון בו גם </a:t>
            </a:r>
            <a:r>
              <a:rPr lang="en-US" u="none" dirty="0">
                <a:cs typeface="Calibri" panose="020F0502020204030204"/>
              </a:rPr>
              <a:t>VALID</a:t>
            </a:r>
            <a:r>
              <a:rPr lang="he-IL" u="none" dirty="0">
                <a:cs typeface="Calibri" panose="020F0502020204030204"/>
              </a:rPr>
              <a:t> וגם </a:t>
            </a:r>
            <a:r>
              <a:rPr lang="en-US" u="none" dirty="0">
                <a:cs typeface="Calibri" panose="020F0502020204030204"/>
              </a:rPr>
              <a:t>READY</a:t>
            </a:r>
            <a:r>
              <a:rPr lang="he-IL" u="none" dirty="0">
                <a:cs typeface="Calibri" panose="020F0502020204030204"/>
              </a:rPr>
              <a:t> בגבוה – מושלמת ההעברת המידע הנוכחי וחוזר חלילה.</a:t>
            </a:r>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10</a:t>
            </a:fld>
            <a:endParaRPr lang="en-IL"/>
          </a:p>
        </p:txBody>
      </p:sp>
    </p:spTree>
    <p:extLst>
      <p:ext uri="{BB962C8B-B14F-4D97-AF65-F5344CB8AC3E}">
        <p14:creationId xmlns:p14="http://schemas.microsoft.com/office/powerpoint/2010/main" val="30943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r>
              <a:rPr lang="en-US" dirty="0"/>
              <a:t>AXI</a:t>
            </a:r>
            <a:r>
              <a:rPr lang="he-IL" dirty="0"/>
              <a:t>-</a:t>
            </a:r>
            <a:r>
              <a:rPr lang="en-US" dirty="0"/>
              <a:t>STREAM</a:t>
            </a:r>
            <a:r>
              <a:rPr lang="he-IL" dirty="0"/>
              <a:t> מכיל רק ערוץ אחד – </a:t>
            </a:r>
            <a:r>
              <a:rPr lang="en-US" dirty="0"/>
              <a:t>DATA</a:t>
            </a:r>
            <a:r>
              <a:rPr lang="he-IL" dirty="0"/>
              <a:t> מהמאסטר </a:t>
            </a:r>
            <a:r>
              <a:rPr lang="he-IL" dirty="0" err="1"/>
              <a:t>לסלייב</a:t>
            </a:r>
            <a:r>
              <a:rPr lang="he-IL" dirty="0"/>
              <a:t>.</a:t>
            </a:r>
          </a:p>
          <a:p>
            <a:pPr algn="r" rtl="1"/>
            <a:r>
              <a:rPr lang="he-IL" dirty="0"/>
              <a:t>ה</a:t>
            </a:r>
            <a:r>
              <a:rPr lang="en-US" dirty="0"/>
              <a:t>data</a:t>
            </a:r>
            <a:r>
              <a:rPr lang="he-IL" dirty="0"/>
              <a:t> עובר בצורה רצופה – </a:t>
            </a:r>
            <a:r>
              <a:rPr lang="en-US" b="1" dirty="0"/>
              <a:t>FIFO</a:t>
            </a:r>
            <a:r>
              <a:rPr lang="he-IL" b="1" dirty="0"/>
              <a:t> - ללא פניה לכתובת זיכרון מצד המאסטר.</a:t>
            </a:r>
          </a:p>
          <a:p>
            <a:pPr algn="r" rtl="1"/>
            <a:r>
              <a:rPr lang="he-IL" dirty="0"/>
              <a:t>שימושי לשידור דאטה רחב סרט </a:t>
            </a:r>
            <a:r>
              <a:rPr lang="en-US" dirty="0"/>
              <a:t>)</a:t>
            </a:r>
            <a:r>
              <a:rPr lang="he-IL" dirty="0"/>
              <a:t>בקצב גבוה).</a:t>
            </a:r>
          </a:p>
          <a:p>
            <a:pPr algn="r" rtl="1"/>
            <a:r>
              <a:rPr lang="he-IL" dirty="0">
                <a:cs typeface="Calibri"/>
              </a:rPr>
              <a:t>אצלנו – </a:t>
            </a:r>
            <a:r>
              <a:rPr lang="en-US" dirty="0">
                <a:cs typeface="Calibri"/>
              </a:rPr>
              <a:t>IO</a:t>
            </a:r>
            <a:r>
              <a:rPr lang="he-IL" dirty="0">
                <a:cs typeface="Calibri"/>
              </a:rPr>
              <a:t> של ערכי פיקסלים של הוידאו.</a:t>
            </a:r>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11</a:t>
            </a:fld>
            <a:endParaRPr lang="en-US"/>
          </a:p>
        </p:txBody>
      </p:sp>
    </p:spTree>
    <p:extLst>
      <p:ext uri="{BB962C8B-B14F-4D97-AF65-F5344CB8AC3E}">
        <p14:creationId xmlns:p14="http://schemas.microsoft.com/office/powerpoint/2010/main" val="2739506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r>
              <a:rPr lang="he-IL" dirty="0">
                <a:cs typeface="Calibri"/>
              </a:rPr>
              <a:t>בניגוד ל</a:t>
            </a:r>
            <a:r>
              <a:rPr lang="en-US" dirty="0">
                <a:cs typeface="Calibri"/>
              </a:rPr>
              <a:t>AXI</a:t>
            </a:r>
            <a:r>
              <a:rPr lang="he-IL" dirty="0">
                <a:cs typeface="Calibri"/>
              </a:rPr>
              <a:t> </a:t>
            </a:r>
            <a:r>
              <a:rPr lang="en-US" dirty="0">
                <a:cs typeface="Calibri"/>
              </a:rPr>
              <a:t>Stream</a:t>
            </a:r>
            <a:r>
              <a:rPr lang="he-IL" dirty="0">
                <a:cs typeface="Calibri"/>
              </a:rPr>
              <a:t> , עיקרו הוא פעולות מול רגיסטרים. שמירת </a:t>
            </a:r>
            <a:r>
              <a:rPr lang="he-IL" dirty="0" err="1">
                <a:cs typeface="Calibri"/>
              </a:rPr>
              <a:t>טרנזקציות</a:t>
            </a:r>
            <a:r>
              <a:rPr lang="he-IL" dirty="0">
                <a:cs typeface="Calibri"/>
              </a:rPr>
              <a:t> בדידות של </a:t>
            </a:r>
            <a:r>
              <a:rPr lang="he-IL" dirty="0" err="1">
                <a:cs typeface="Calibri"/>
              </a:rPr>
              <a:t>דאטא</a:t>
            </a:r>
            <a:r>
              <a:rPr lang="he-IL" dirty="0">
                <a:cs typeface="Calibri"/>
              </a:rPr>
              <a:t> </a:t>
            </a:r>
            <a:r>
              <a:rPr lang="he-IL" dirty="0" err="1">
                <a:cs typeface="Calibri"/>
              </a:rPr>
              <a:t>בזכרון</a:t>
            </a:r>
            <a:endParaRPr lang="he-IL" dirty="0">
              <a:cs typeface="Calibri"/>
            </a:endParaRPr>
          </a:p>
          <a:p>
            <a:pPr algn="r" rtl="1"/>
            <a:r>
              <a:rPr lang="he-IL" dirty="0">
                <a:cs typeface="Calibri"/>
              </a:rPr>
              <a:t>לכן משמש בעיקר בחלק מבלוק הבקרה ברכיב, וישמש בממשק המאפשר לשמור פרמטרים חשובים עבור תצורת התכן</a:t>
            </a:r>
          </a:p>
          <a:p>
            <a:pPr algn="r" rtl="1"/>
            <a:r>
              <a:rPr lang="he-IL" dirty="0">
                <a:cs typeface="Calibri"/>
              </a:rPr>
              <a:t>5 ערוצים,</a:t>
            </a:r>
          </a:p>
          <a:p>
            <a:pPr marL="228600" indent="-228600" algn="r" rtl="1">
              <a:buAutoNum type="arabicPeriod"/>
            </a:pPr>
            <a:r>
              <a:rPr lang="he-IL" dirty="0">
                <a:cs typeface="Calibri"/>
              </a:rPr>
              <a:t>ה</a:t>
            </a:r>
            <a:r>
              <a:rPr lang="en-US" dirty="0">
                <a:cs typeface="Calibri"/>
              </a:rPr>
              <a:t>Master</a:t>
            </a:r>
            <a:r>
              <a:rPr lang="he-IL" dirty="0">
                <a:cs typeface="Calibri"/>
              </a:rPr>
              <a:t> כותב ל</a:t>
            </a:r>
            <a:r>
              <a:rPr lang="en-US" dirty="0">
                <a:cs typeface="Calibri"/>
              </a:rPr>
              <a:t>Slave</a:t>
            </a:r>
            <a:r>
              <a:rPr lang="he-IL" dirty="0">
                <a:cs typeface="Calibri"/>
              </a:rPr>
              <a:t> לאיזה כתובת הוא רוצה לכתוב</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cs typeface="Calibri"/>
              </a:rPr>
              <a:t>ה</a:t>
            </a:r>
            <a:r>
              <a:rPr lang="en-US" dirty="0">
                <a:cs typeface="Calibri"/>
              </a:rPr>
              <a:t>Master</a:t>
            </a:r>
            <a:r>
              <a:rPr lang="he-IL" dirty="0">
                <a:cs typeface="Calibri"/>
              </a:rPr>
              <a:t> כותב ל</a:t>
            </a:r>
            <a:r>
              <a:rPr lang="en-US" dirty="0">
                <a:cs typeface="Calibri"/>
              </a:rPr>
              <a:t>Slave</a:t>
            </a:r>
            <a:r>
              <a:rPr lang="he-IL" dirty="0">
                <a:cs typeface="Calibri"/>
              </a:rPr>
              <a:t> את המידע שהוא רוצה לכתוב</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cs typeface="Calibri"/>
              </a:rPr>
              <a:t>ה</a:t>
            </a:r>
            <a:r>
              <a:rPr lang="en-US" dirty="0">
                <a:cs typeface="Calibri"/>
              </a:rPr>
              <a:t>Slave</a:t>
            </a:r>
            <a:r>
              <a:rPr lang="he-IL" dirty="0">
                <a:cs typeface="Calibri"/>
              </a:rPr>
              <a:t> מעדכן את ה</a:t>
            </a:r>
            <a:r>
              <a:rPr lang="en-US" dirty="0">
                <a:cs typeface="Calibri"/>
              </a:rPr>
              <a:t>Master</a:t>
            </a:r>
            <a:r>
              <a:rPr lang="he-IL" dirty="0">
                <a:cs typeface="Calibri"/>
              </a:rPr>
              <a:t> לגבי סטטוס הכתיבה</a:t>
            </a:r>
          </a:p>
          <a:p>
            <a:pPr marL="228600" indent="-228600" algn="r" rtl="1">
              <a:buAutoNum type="arabicPeriod"/>
            </a:pPr>
            <a:r>
              <a:rPr lang="he-IL" dirty="0">
                <a:cs typeface="Calibri"/>
              </a:rPr>
              <a:t>ה</a:t>
            </a:r>
            <a:r>
              <a:rPr lang="en-US" dirty="0">
                <a:cs typeface="Calibri"/>
              </a:rPr>
              <a:t>Master</a:t>
            </a:r>
            <a:r>
              <a:rPr lang="he-IL" dirty="0">
                <a:cs typeface="Calibri"/>
              </a:rPr>
              <a:t> כותב ל</a:t>
            </a:r>
            <a:r>
              <a:rPr lang="en-US" dirty="0">
                <a:cs typeface="Calibri"/>
              </a:rPr>
              <a:t>Slave</a:t>
            </a:r>
            <a:r>
              <a:rPr lang="he-IL" dirty="0">
                <a:cs typeface="Calibri"/>
              </a:rPr>
              <a:t> מאיזו כתובת הוא רוצה לקרוא</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cs typeface="Calibri"/>
              </a:rPr>
              <a:t>ה</a:t>
            </a:r>
            <a:r>
              <a:rPr lang="en-US" dirty="0">
                <a:cs typeface="Calibri"/>
              </a:rPr>
              <a:t>Slave</a:t>
            </a:r>
            <a:r>
              <a:rPr lang="he-IL" dirty="0">
                <a:cs typeface="Calibri"/>
              </a:rPr>
              <a:t> כותב ל</a:t>
            </a:r>
            <a:r>
              <a:rPr lang="en-US" dirty="0">
                <a:cs typeface="Calibri"/>
              </a:rPr>
              <a:t>Master</a:t>
            </a:r>
            <a:r>
              <a:rPr lang="he-IL" dirty="0">
                <a:cs typeface="Calibri"/>
              </a:rPr>
              <a:t> את המידע מתוך הכתובת שביקש. ומעדכן את סטטוס הקריאה</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endParaRPr lang="he-IL" dirty="0">
              <a:cs typeface="Calibri"/>
            </a:endParaRPr>
          </a:p>
          <a:p>
            <a:pPr marL="171450" indent="-171450" algn="r" rtl="1">
              <a:buFont typeface="Arial" panose="020B0604020202020204" pitchFamily="34" charset="0"/>
              <a:buChar char="•"/>
            </a:pPr>
            <a:r>
              <a:rPr lang="he-IL" dirty="0">
                <a:cs typeface="Calibri"/>
              </a:rPr>
              <a:t>סטטוס הקריאה/כתיבה:</a:t>
            </a:r>
          </a:p>
          <a:p>
            <a:pPr marL="0" indent="0" algn="r" rtl="1">
              <a:buFont typeface="Arial" panose="020B0604020202020204" pitchFamily="34" charset="0"/>
              <a:buNone/>
            </a:pPr>
            <a:r>
              <a:rPr lang="he-IL" dirty="0">
                <a:cs typeface="Calibri"/>
              </a:rPr>
              <a:t>* יכול להיכשל לדוגמא בגלל כתובת לא חוקית</a:t>
            </a:r>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12</a:t>
            </a:fld>
            <a:endParaRPr lang="en-US"/>
          </a:p>
        </p:txBody>
      </p:sp>
    </p:spTree>
    <p:extLst>
      <p:ext uri="{BB962C8B-B14F-4D97-AF65-F5344CB8AC3E}">
        <p14:creationId xmlns:p14="http://schemas.microsoft.com/office/powerpoint/2010/main" val="243010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a:p>
        </p:txBody>
      </p:sp>
      <p:sp>
        <p:nvSpPr>
          <p:cNvPr id="4" name="Slide Number Placeholder 3"/>
          <p:cNvSpPr>
            <a:spLocks noGrp="1"/>
          </p:cNvSpPr>
          <p:nvPr>
            <p:ph type="sldNum" sz="quarter" idx="5"/>
          </p:nvPr>
        </p:nvSpPr>
        <p:spPr/>
        <p:txBody>
          <a:bodyPr/>
          <a:lstStyle/>
          <a:p>
            <a:fld id="{632F600E-0A9F-4ECF-B801-577C63AB1D1F}" type="slidenum">
              <a:rPr lang="en-IL" smtClean="0"/>
              <a:t>13</a:t>
            </a:fld>
            <a:endParaRPr lang="en-IL"/>
          </a:p>
        </p:txBody>
      </p:sp>
    </p:spTree>
    <p:extLst>
      <p:ext uri="{BB962C8B-B14F-4D97-AF65-F5344CB8AC3E}">
        <p14:creationId xmlns:p14="http://schemas.microsoft.com/office/powerpoint/2010/main" val="148816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r>
              <a:rPr lang="he-IL" dirty="0"/>
              <a:t>נחזור בקצרה שוב על מטרות הפרויקט:</a:t>
            </a:r>
            <a:endParaRPr lang="en-US" dirty="0"/>
          </a:p>
          <a:p>
            <a:pPr algn="r" rtl="1"/>
            <a:r>
              <a:rPr lang="he-IL" dirty="0"/>
              <a:t>מימוש אלגוריתמי חידוד התמונה ביעילות (צריכת הספק)</a:t>
            </a:r>
          </a:p>
          <a:p>
            <a:pPr algn="r" rtl="1"/>
            <a:r>
              <a:rPr lang="he-IL" dirty="0"/>
              <a:t>מנגנון הבקרה ע"י ממשק </a:t>
            </a:r>
            <a:r>
              <a:rPr lang="en-US" dirty="0"/>
              <a:t>AXI-Lite</a:t>
            </a:r>
            <a:endParaRPr lang="he-IL" dirty="0"/>
          </a:p>
          <a:p>
            <a:pPr algn="r" rtl="1"/>
            <a:r>
              <a:rPr lang="he-IL" dirty="0"/>
              <a:t>שימוש ממשק </a:t>
            </a:r>
            <a:r>
              <a:rPr lang="en-US" dirty="0"/>
              <a:t>AXI-Stream</a:t>
            </a:r>
            <a:r>
              <a:rPr lang="he-IL" dirty="0"/>
              <a:t> במוצא ובכניסה התכן שמעבד את הוידאו ומבצע עליו את האלגוריתמים</a:t>
            </a:r>
          </a:p>
          <a:p>
            <a:pPr algn="r" rtl="1"/>
            <a:r>
              <a:rPr lang="he-IL" dirty="0"/>
              <a:t>המשתמש יכול לשלוט ולשנות את פרמטרי האלגוריתמים</a:t>
            </a:r>
          </a:p>
          <a:p>
            <a:pPr algn="r" rtl="1"/>
            <a:r>
              <a:rPr lang="he-IL" dirty="0"/>
              <a:t>תמיכה ברזולוציות שונות ו</a:t>
            </a:r>
            <a:r>
              <a:rPr lang="en-US" dirty="0"/>
              <a:t>FPS</a:t>
            </a:r>
            <a:r>
              <a:rPr lang="he-IL" dirty="0"/>
              <a:t> שונים</a:t>
            </a:r>
          </a:p>
          <a:p>
            <a:pPr algn="r" rtl="1"/>
            <a:r>
              <a:rPr lang="he-IL" dirty="0"/>
              <a:t>וידאו רציף במוצא </a:t>
            </a:r>
            <a:r>
              <a:rPr lang="he-IL" dirty="0" err="1"/>
              <a:t>בדיליי</a:t>
            </a:r>
            <a:r>
              <a:rPr lang="he-IL" dirty="0"/>
              <a:t> קבוע ביחס לכניסה</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14</a:t>
            </a:fld>
            <a:endParaRPr lang="en-IL"/>
          </a:p>
        </p:txBody>
      </p:sp>
    </p:spTree>
    <p:extLst>
      <p:ext uri="{BB962C8B-B14F-4D97-AF65-F5344CB8AC3E}">
        <p14:creationId xmlns:p14="http://schemas.microsoft.com/office/powerpoint/2010/main" val="211751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marL="228600" indent="-228600" algn="r" rtl="1">
              <a:buAutoNum type="arabicPeriod"/>
            </a:pPr>
            <a:r>
              <a:rPr lang="he-IL" dirty="0"/>
              <a:t>מימוש הדרישות ב"מטרות"</a:t>
            </a:r>
          </a:p>
          <a:p>
            <a:pPr marL="228600" indent="-228600" algn="r" rtl="1">
              <a:buAutoNum type="arabicPeriod"/>
            </a:pPr>
            <a:r>
              <a:rPr lang="he-IL" dirty="0"/>
              <a:t>יצירת </a:t>
            </a:r>
            <a:r>
              <a:rPr lang="he-IL" dirty="0" err="1"/>
              <a:t>רפרנס</a:t>
            </a:r>
            <a:r>
              <a:rPr lang="he-IL" dirty="0"/>
              <a:t> מודל</a:t>
            </a:r>
          </a:p>
          <a:p>
            <a:pPr marL="228600" indent="-228600" algn="r" rtl="1">
              <a:buAutoNum type="arabicPeriod"/>
            </a:pPr>
            <a:r>
              <a:rPr lang="he-IL" dirty="0"/>
              <a:t>סימולציה של התכן</a:t>
            </a:r>
          </a:p>
          <a:p>
            <a:pPr marL="228600" indent="-228600" algn="r" rtl="1">
              <a:buAutoNum type="arabicPeriod"/>
            </a:pPr>
            <a:r>
              <a:rPr lang="he-IL" dirty="0"/>
              <a:t>השוואה לפי </a:t>
            </a:r>
            <a:r>
              <a:rPr lang="he-IL" dirty="0" err="1"/>
              <a:t>קרטריון</a:t>
            </a:r>
            <a:r>
              <a:rPr lang="he-IL" dirty="0"/>
              <a:t> שגיאה</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15</a:t>
            </a:fld>
            <a:endParaRPr lang="en-IL"/>
          </a:p>
        </p:txBody>
      </p:sp>
    </p:spTree>
    <p:extLst>
      <p:ext uri="{BB962C8B-B14F-4D97-AF65-F5344CB8AC3E}">
        <p14:creationId xmlns:p14="http://schemas.microsoft.com/office/powerpoint/2010/main" val="235211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[מוסתר]</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16</a:t>
            </a:fld>
            <a:endParaRPr lang="en-IL"/>
          </a:p>
        </p:txBody>
      </p:sp>
    </p:spTree>
    <p:extLst>
      <p:ext uri="{BB962C8B-B14F-4D97-AF65-F5344CB8AC3E}">
        <p14:creationId xmlns:p14="http://schemas.microsoft.com/office/powerpoint/2010/main" val="3150530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r>
              <a:rPr lang="he-IL" dirty="0"/>
              <a:t>מתוך בחינת הפעולות הנדרשות יצרנו תיארו </a:t>
            </a:r>
            <a:r>
              <a:rPr lang="he-IL" dirty="0" err="1"/>
              <a:t>סכמטי</a:t>
            </a:r>
            <a:r>
              <a:rPr lang="he-IL" dirty="0"/>
              <a:t>-מתמטי של פעולת מסלול הנתונים בפרויקט.</a:t>
            </a:r>
            <a:endParaRPr lang="en-US" dirty="0"/>
          </a:p>
          <a:p>
            <a:pPr algn="r" rtl="1"/>
            <a:r>
              <a:rPr lang="he-IL" dirty="0"/>
              <a:t>כל פעולה מבוצעת </a:t>
            </a:r>
            <a:r>
              <a:rPr lang="he-IL" b="1" dirty="0"/>
              <a:t>במקביל על 3 ערוצי הצבע </a:t>
            </a:r>
            <a:r>
              <a:rPr lang="en-US" b="1" dirty="0"/>
              <a:t>RGB</a:t>
            </a:r>
            <a:r>
              <a:rPr lang="he-IL" b="1" dirty="0"/>
              <a:t> </a:t>
            </a:r>
            <a:r>
              <a:rPr lang="he-IL" dirty="0"/>
              <a:t>לכל פיקסל בכניסה</a:t>
            </a:r>
          </a:p>
          <a:p>
            <a:pPr algn="r" rtl="1"/>
            <a:r>
              <a:rPr lang="he-IL" dirty="0"/>
              <a:t>ישנה </a:t>
            </a:r>
            <a:r>
              <a:rPr lang="he-IL" b="1" dirty="0"/>
              <a:t>אי תלות </a:t>
            </a:r>
            <a:r>
              <a:rPr lang="he-IL" dirty="0"/>
              <a:t>בין פיקסלים ואי תלות בין ערוצים של אותו פיקסל</a:t>
            </a:r>
          </a:p>
          <a:p>
            <a:pPr algn="r" rtl="1"/>
            <a:r>
              <a:rPr lang="he-IL" dirty="0"/>
              <a:t>פעולת </a:t>
            </a:r>
            <a:r>
              <a:rPr lang="he-IL" b="1" dirty="0" err="1"/>
              <a:t>גאמא</a:t>
            </a:r>
            <a:r>
              <a:rPr lang="he-IL" dirty="0"/>
              <a:t> מתוארת </a:t>
            </a:r>
            <a:r>
              <a:rPr lang="he-IL" dirty="0" err="1"/>
              <a:t>כפונק</a:t>
            </a:r>
            <a:r>
              <a:rPr lang="he-IL" dirty="0"/>
              <a:t>' מיפוי</a:t>
            </a:r>
          </a:p>
          <a:p>
            <a:pPr algn="r" rtl="1"/>
            <a:r>
              <a:rPr lang="he-IL" dirty="0"/>
              <a:t>ישנה </a:t>
            </a:r>
            <a:r>
              <a:rPr lang="he-IL" b="1" dirty="0"/>
              <a:t>קטימה</a:t>
            </a:r>
            <a:r>
              <a:rPr lang="he-IL" dirty="0"/>
              <a:t> לאחר כל פעולה מתמטית לטווח ערכי הפיקסלים האפשרי בקידוד 24ביט: [255, 0]</a:t>
            </a:r>
          </a:p>
          <a:p>
            <a:pPr algn="r" rtl="1"/>
            <a:endParaRPr lang="he-IL" dirty="0"/>
          </a:p>
          <a:p>
            <a:pPr algn="r" rtl="1"/>
            <a:r>
              <a:rPr lang="he-IL" dirty="0"/>
              <a:t>סדר הפעולות: </a:t>
            </a:r>
            <a:r>
              <a:rPr lang="he-IL" dirty="0" err="1"/>
              <a:t>גאמא</a:t>
            </a:r>
            <a:r>
              <a:rPr lang="he-IL" dirty="0"/>
              <a:t>, קונטרסט, </a:t>
            </a:r>
            <a:r>
              <a:rPr lang="he-IL" dirty="0" err="1"/>
              <a:t>ברייתנס</a:t>
            </a:r>
            <a:r>
              <a:rPr lang="he-IL" dirty="0"/>
              <a:t> ברצף.</a:t>
            </a:r>
          </a:p>
          <a:p>
            <a:endParaRPr lang="he-IL" dirty="0"/>
          </a:p>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17</a:t>
            </a:fld>
            <a:endParaRPr lang="en-US"/>
          </a:p>
        </p:txBody>
      </p:sp>
    </p:spTree>
    <p:extLst>
      <p:ext uri="{BB962C8B-B14F-4D97-AF65-F5344CB8AC3E}">
        <p14:creationId xmlns:p14="http://schemas.microsoft.com/office/powerpoint/2010/main" val="729773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br>
              <a:rPr lang="en-US" dirty="0"/>
            </a:br>
            <a:r>
              <a:rPr lang="he-IL" dirty="0"/>
              <a:t>נעבור לתיאור סכמתי של תכן הפרויקט במבט </a:t>
            </a:r>
            <a:r>
              <a:rPr lang="en-US" dirty="0"/>
              <a:t>Top-Down</a:t>
            </a:r>
            <a:r>
              <a:rPr lang="he-IL" dirty="0"/>
              <a:t>.</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18</a:t>
            </a:fld>
            <a:endParaRPr lang="en-IL" dirty="0"/>
          </a:p>
        </p:txBody>
      </p:sp>
    </p:spTree>
    <p:extLst>
      <p:ext uri="{BB962C8B-B14F-4D97-AF65-F5344CB8AC3E}">
        <p14:creationId xmlns:p14="http://schemas.microsoft.com/office/powerpoint/2010/main" val="597794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ונתחיל מה-</a:t>
            </a:r>
            <a:r>
              <a:rPr lang="en-US" dirty="0"/>
              <a:t>Top</a:t>
            </a:r>
            <a:r>
              <a:rPr lang="he-IL" dirty="0"/>
              <a:t> – הממשקים החיצוניים של הפרויקט מחולקים ל-3 קבוצות:</a:t>
            </a:r>
          </a:p>
          <a:p>
            <a:pPr algn="r" rtl="1"/>
            <a:endParaRPr lang="en-US" dirty="0"/>
          </a:p>
          <a:p>
            <a:pPr algn="r" rtl="1"/>
            <a:r>
              <a:rPr lang="he-IL" dirty="0"/>
              <a:t>מלמעלה הסיגנלים השייכים ל</a:t>
            </a:r>
            <a:r>
              <a:rPr lang="en-US" dirty="0"/>
              <a:t>AXI</a:t>
            </a:r>
            <a:r>
              <a:rPr lang="he-IL" dirty="0"/>
              <a:t> </a:t>
            </a:r>
            <a:r>
              <a:rPr lang="en-US" dirty="0"/>
              <a:t>Lite</a:t>
            </a:r>
            <a:r>
              <a:rPr lang="he-IL" dirty="0"/>
              <a:t>, הפרמטרים המתקבלים מהמשתמש</a:t>
            </a:r>
          </a:p>
          <a:p>
            <a:pPr algn="r" rtl="1"/>
            <a:r>
              <a:rPr lang="he-IL" dirty="0"/>
              <a:t>משמאל, </a:t>
            </a:r>
            <a:r>
              <a:rPr lang="he-IL" dirty="0" err="1"/>
              <a:t>פיקסלי</a:t>
            </a:r>
            <a:r>
              <a:rPr lang="he-IL" dirty="0"/>
              <a:t> הוידאו המתקבלים בכניסה. סיגנלי </a:t>
            </a:r>
            <a:r>
              <a:rPr lang="en-US" dirty="0"/>
              <a:t>AXI-stream</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מימין, </a:t>
            </a:r>
            <a:r>
              <a:rPr lang="he-IL" dirty="0" err="1"/>
              <a:t>פיקסלי</a:t>
            </a:r>
            <a:r>
              <a:rPr lang="he-IL" dirty="0"/>
              <a:t> הוידאו המתקבלים במוצא, סיגנלי </a:t>
            </a:r>
            <a:r>
              <a:rPr lang="en-US" dirty="0"/>
              <a:t>AXI-stream</a:t>
            </a:r>
            <a:endParaRPr lang="he-IL" dirty="0"/>
          </a:p>
          <a:p>
            <a:pPr algn="r" rtl="1"/>
            <a:r>
              <a:rPr lang="he-IL" b="1" dirty="0"/>
              <a:t>קלט-פלט הוידאו מורכב מפיקסל בודד בכל טרנספר תחת שעון </a:t>
            </a:r>
            <a:r>
              <a:rPr lang="en-US" b="1" dirty="0" err="1"/>
              <a:t>up_ACLK</a:t>
            </a:r>
            <a:r>
              <a:rPr lang="he-IL" b="1" dirty="0"/>
              <a:t> - 24 ביטים של צבע ו-8 ביטים אופציונליים של מטא-דאטה.</a:t>
            </a:r>
          </a:p>
          <a:p>
            <a:pPr algn="r" rtl="1"/>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19</a:t>
            </a:fld>
            <a:endParaRPr lang="en-IL"/>
          </a:p>
        </p:txBody>
      </p:sp>
    </p:spTree>
    <p:extLst>
      <p:ext uri="{BB962C8B-B14F-4D97-AF65-F5344CB8AC3E}">
        <p14:creationId xmlns:p14="http://schemas.microsoft.com/office/powerpoint/2010/main" val="351615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a:p>
            <a:pPr algn="r" rtl="1"/>
            <a:r>
              <a:rPr lang="he-IL" dirty="0"/>
              <a:t>נתחיל מתיאור המשימה – כך שיהיה הקשר לפרק הרקע ובו כבר נסביר את כלל המושגים.</a:t>
            </a:r>
            <a:endParaRPr lang="en-US" dirty="0"/>
          </a:p>
          <a:p>
            <a:pPr marL="228600" indent="-228600" algn="r" rtl="1">
              <a:buAutoNum type="arabicParenR"/>
            </a:pPr>
            <a:r>
              <a:rPr lang="he-IL" dirty="0"/>
              <a:t>אז מטרת הפרויקט היא לתכנן רכיב עיבוד וידאו דיגיטלי חומרתי, אשר</a:t>
            </a:r>
          </a:p>
          <a:p>
            <a:pPr marL="228600" indent="-228600" algn="r" rtl="1">
              <a:buAutoNum type="arabicParenR"/>
            </a:pPr>
            <a:r>
              <a:rPr lang="he-IL" dirty="0"/>
              <a:t>יממש שינוי בהירות, ניגודיות </a:t>
            </a:r>
            <a:r>
              <a:rPr lang="he-IL" dirty="0" err="1"/>
              <a:t>וגאמא</a:t>
            </a:r>
            <a:endParaRPr lang="he-IL" dirty="0"/>
          </a:p>
          <a:p>
            <a:pPr marL="228600" indent="-228600" algn="r" rtl="1">
              <a:buAutoNum type="arabicParenR"/>
            </a:pPr>
            <a:r>
              <a:rPr lang="he-IL" dirty="0"/>
              <a:t>ישלט מבחוץ באמצעות פרוטוקול </a:t>
            </a:r>
            <a:r>
              <a:rPr lang="en-US" dirty="0"/>
              <a:t>AXI</a:t>
            </a:r>
            <a:r>
              <a:rPr lang="he-IL" dirty="0"/>
              <a:t>-</a:t>
            </a:r>
            <a:r>
              <a:rPr lang="en-US" dirty="0"/>
              <a:t>LITE</a:t>
            </a:r>
            <a:r>
              <a:rPr lang="he-IL" dirty="0"/>
              <a:t>.</a:t>
            </a:r>
          </a:p>
          <a:p>
            <a:pPr marL="228600" indent="-228600" algn="r" rtl="1">
              <a:buAutoNum type="arabicParenR"/>
            </a:pPr>
            <a:r>
              <a:rPr lang="he-IL" dirty="0"/>
              <a:t>יתממשק בכניסה ובמוצא עם פרוטוקול </a:t>
            </a:r>
            <a:r>
              <a:rPr lang="en-US" dirty="0"/>
              <a:t>AXI</a:t>
            </a:r>
            <a:r>
              <a:rPr lang="he-IL" dirty="0"/>
              <a:t>-</a:t>
            </a:r>
            <a:r>
              <a:rPr lang="en-US" dirty="0"/>
              <a:t>STREAM</a:t>
            </a:r>
            <a:r>
              <a:rPr lang="he-IL" dirty="0"/>
              <a:t>.</a:t>
            </a:r>
          </a:p>
          <a:p>
            <a:pPr marL="228600" indent="-228600" algn="r" rtl="1">
              <a:buAutoNum type="arabicParenR"/>
            </a:pPr>
            <a:r>
              <a:rPr lang="he-IL" dirty="0"/>
              <a:t>יאפשר למשתמש לקבוע ולשנות פרמטרים </a:t>
            </a:r>
            <a:r>
              <a:rPr lang="he-IL" dirty="0" err="1"/>
              <a:t>תו"כ</a:t>
            </a:r>
            <a:r>
              <a:rPr lang="he-IL" dirty="0"/>
              <a:t> פעולה (לדוגמא לשנות ערך בהירות).</a:t>
            </a:r>
          </a:p>
          <a:p>
            <a:pPr marL="228600" indent="-228600" algn="r" rtl="1">
              <a:buAutoNum type="arabicParenR"/>
            </a:pPr>
            <a:r>
              <a:rPr lang="he-IL" dirty="0"/>
              <a:t>יתמוך ברזולוציות ותדירויות וידאו מגוונות.</a:t>
            </a:r>
          </a:p>
          <a:p>
            <a:pPr marL="228600" indent="-228600" algn="r" rtl="1">
              <a:buAutoNum type="arabicParenR"/>
            </a:pPr>
            <a:r>
              <a:rPr lang="he-IL" dirty="0"/>
              <a:t>יפעל על וידאו דיגיטלי רציף </a:t>
            </a:r>
            <a:r>
              <a:rPr lang="he-IL" dirty="0" err="1"/>
              <a:t>בדיליי</a:t>
            </a:r>
            <a:r>
              <a:rPr lang="he-IL" dirty="0"/>
              <a:t> קבוע.</a:t>
            </a:r>
            <a:endParaRPr lang="en-US" dirty="0"/>
          </a:p>
          <a:p>
            <a:pPr marL="228600" indent="-228600" algn="r" rtl="1">
              <a:buAutoNum type="arabicParenR"/>
            </a:pPr>
            <a:endParaRPr lang="en-US" dirty="0"/>
          </a:p>
          <a:p>
            <a:pPr marL="0" indent="0" algn="r" rtl="1">
              <a:buNone/>
            </a:pPr>
            <a:r>
              <a:rPr lang="he-IL" dirty="0"/>
              <a:t>נחזור על שקף זה אחרי פרק הרקע...</a:t>
            </a:r>
          </a:p>
          <a:p>
            <a:pPr marL="228600" indent="-228600" algn="r" rtl="1">
              <a:buAutoNum type="arabicParenR"/>
            </a:pPr>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2</a:t>
            </a:fld>
            <a:endParaRPr lang="en-IL"/>
          </a:p>
        </p:txBody>
      </p:sp>
    </p:spTree>
    <p:extLst>
      <p:ext uri="{BB962C8B-B14F-4D97-AF65-F5344CB8AC3E}">
        <p14:creationId xmlns:p14="http://schemas.microsoft.com/office/powerpoint/2010/main" val="35273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מבנה הבלוקים של ה</a:t>
            </a:r>
            <a:r>
              <a:rPr lang="en-US" dirty="0"/>
              <a:t>TOP</a:t>
            </a:r>
            <a:r>
              <a:rPr lang="he-IL" dirty="0"/>
              <a:t>. נציין שיש קוד צבעים קבוע לאורך סכמות התכן שלנו במצגת [להצביע]:</a:t>
            </a:r>
            <a:endParaRPr lang="he-IL" i="0" u="none" dirty="0"/>
          </a:p>
          <a:p>
            <a:pPr marL="171450" indent="-171450" algn="r" rtl="1">
              <a:buFontTx/>
              <a:buChar char="-"/>
            </a:pPr>
            <a:r>
              <a:rPr lang="he-IL" dirty="0">
                <a:solidFill>
                  <a:srgbClr val="00B0F0"/>
                </a:solidFill>
              </a:rPr>
              <a:t>תכלת </a:t>
            </a:r>
            <a:r>
              <a:rPr lang="he-IL" dirty="0"/>
              <a:t>למסלול הנתונים – הפיקסלים - ערכי הווידאו עליו פועל התכן. [</a:t>
            </a:r>
            <a:r>
              <a:rPr lang="en-US" dirty="0" err="1"/>
              <a:t>up_TDATA</a:t>
            </a:r>
            <a:r>
              <a:rPr lang="en-US" dirty="0"/>
              <a:t> -&gt; </a:t>
            </a:r>
            <a:r>
              <a:rPr lang="en-US" dirty="0" err="1"/>
              <a:t>down_TDATA</a:t>
            </a:r>
            <a:r>
              <a:rPr lang="he-IL" dirty="0"/>
              <a:t>]</a:t>
            </a:r>
          </a:p>
          <a:p>
            <a:pPr marL="171450" indent="-171450" algn="r" rtl="1">
              <a:buFontTx/>
              <a:buChar char="-"/>
            </a:pPr>
            <a:r>
              <a:rPr lang="he-IL" dirty="0"/>
              <a:t>זהוב לכתובות של פרמטרים [</a:t>
            </a:r>
            <a:r>
              <a:rPr lang="en-US" dirty="0"/>
              <a:t>AWADDR -&gt; </a:t>
            </a:r>
            <a:r>
              <a:rPr lang="en-US" dirty="0" err="1"/>
              <a:t>paddr</a:t>
            </a:r>
            <a:r>
              <a:rPr lang="he-IL" dirty="0"/>
              <a:t>]</a:t>
            </a:r>
          </a:p>
          <a:p>
            <a:pPr marL="171450" indent="-171450" algn="r" rtl="1">
              <a:buFontTx/>
              <a:buChar char="-"/>
            </a:pPr>
            <a:r>
              <a:rPr lang="he-IL" dirty="0"/>
              <a:t>חום לערכי פרמטרים [</a:t>
            </a:r>
            <a:r>
              <a:rPr lang="en-US" dirty="0"/>
              <a:t>WDATA -&gt; </a:t>
            </a:r>
            <a:r>
              <a:rPr lang="en-US" dirty="0" err="1"/>
              <a:t>pdata</a:t>
            </a:r>
            <a:r>
              <a:rPr lang="he-IL" dirty="0"/>
              <a:t>]</a:t>
            </a:r>
          </a:p>
          <a:p>
            <a:pPr marL="171450" indent="-171450" algn="r" rtl="1">
              <a:buFontTx/>
              <a:buChar char="-"/>
            </a:pPr>
            <a:r>
              <a:rPr lang="he-IL" dirty="0"/>
              <a:t>אפור לערך פרמטר נקרא מ-</a:t>
            </a:r>
            <a:r>
              <a:rPr lang="en-US" dirty="0"/>
              <a:t>gamma </a:t>
            </a:r>
            <a:r>
              <a:rPr lang="en-US" dirty="0" err="1"/>
              <a:t>lut</a:t>
            </a:r>
            <a:r>
              <a:rPr lang="he-IL" dirty="0"/>
              <a:t>.</a:t>
            </a:r>
          </a:p>
          <a:p>
            <a:pPr marL="171450" indent="-171450" algn="r" rtl="1">
              <a:buFontTx/>
              <a:buChar char="-"/>
            </a:pPr>
            <a:r>
              <a:rPr lang="he-IL" dirty="0"/>
              <a:t>אדום ושחור לקווי בקרה</a:t>
            </a:r>
            <a:endParaRPr lang="en-US" dirty="0"/>
          </a:p>
          <a:p>
            <a:pPr marL="171450" indent="-171450" algn="r" rtl="1">
              <a:buFontTx/>
              <a:buChar char="-"/>
            </a:pPr>
            <a:endParaRPr lang="he-IL" dirty="0"/>
          </a:p>
          <a:p>
            <a:pPr algn="r" rtl="1"/>
            <a:r>
              <a:rPr lang="he-IL" dirty="0"/>
              <a:t>על בסיס צבעים אלה, אפשר להבחין שהתכן שלנו נחצה באופן די ברור לשתי קבוצות:</a:t>
            </a:r>
          </a:p>
          <a:p>
            <a:pPr marL="228600" indent="-228600" algn="r" rtl="1">
              <a:buAutoNum type="arabicParenR"/>
            </a:pPr>
            <a:r>
              <a:rPr lang="he-IL" dirty="0"/>
              <a:t>קבוצת מסלול עיבוד נתונים</a:t>
            </a:r>
          </a:p>
          <a:p>
            <a:pPr marL="228600" indent="-228600" algn="r" rtl="1">
              <a:buAutoNum type="arabicParenR"/>
            </a:pPr>
            <a:r>
              <a:rPr lang="he-IL" dirty="0"/>
              <a:t>וקבוצת בקרה ותפעול פרמטרים</a:t>
            </a:r>
          </a:p>
          <a:p>
            <a:pPr algn="r" rtl="1"/>
            <a:r>
              <a:rPr lang="he-IL" dirty="0"/>
              <a:t>נציג אותם נפרד.</a:t>
            </a:r>
          </a:p>
          <a:p>
            <a:pPr algn="r" rtl="1"/>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20</a:t>
            </a:fld>
            <a:endParaRPr lang="en-IL"/>
          </a:p>
        </p:txBody>
      </p:sp>
    </p:spTree>
    <p:extLst>
      <p:ext uri="{BB962C8B-B14F-4D97-AF65-F5344CB8AC3E}">
        <p14:creationId xmlns:p14="http://schemas.microsoft.com/office/powerpoint/2010/main" val="21315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a:p>
            <a:pPr algn="r" rtl="1"/>
            <a:r>
              <a:rPr lang="he-IL" dirty="0"/>
              <a:t>זאת היא</a:t>
            </a:r>
          </a:p>
          <a:p>
            <a:pPr marL="228600" indent="-228600" algn="r" rtl="1">
              <a:buAutoNum type="arabicParenR"/>
            </a:pPr>
            <a:r>
              <a:rPr lang="he-IL" dirty="0"/>
              <a:t>קבוצת מסלול עיבוד נתונים</a:t>
            </a:r>
          </a:p>
          <a:p>
            <a:pPr marL="228600" indent="-228600" algn="r" rtl="1">
              <a:buAutoNum type="arabicParenR"/>
            </a:pPr>
            <a:r>
              <a:rPr lang="he-IL" u="none" strike="sngStrike" dirty="0"/>
              <a:t>וקבוצת בקרה ותפעול פרמטרים</a:t>
            </a:r>
          </a:p>
          <a:p>
            <a:pPr algn="r" rtl="1"/>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21</a:t>
            </a:fld>
            <a:endParaRPr lang="en-IL"/>
          </a:p>
        </p:txBody>
      </p:sp>
    </p:spTree>
    <p:extLst>
      <p:ext uri="{BB962C8B-B14F-4D97-AF65-F5344CB8AC3E}">
        <p14:creationId xmlns:p14="http://schemas.microsoft.com/office/powerpoint/2010/main" val="74358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strike="noStrike" dirty="0"/>
              <a:t>וזו</a:t>
            </a:r>
          </a:p>
          <a:p>
            <a:pPr algn="r" rtl="1"/>
            <a:r>
              <a:rPr lang="he-IL" strike="sngStrike" dirty="0"/>
              <a:t>על בסיס החלוקה הזאת, ניתן להבחין שהתכן שלנו נחצה באופן די ברור לשתי קבוצות:</a:t>
            </a:r>
          </a:p>
          <a:p>
            <a:pPr marL="228600" indent="-228600" algn="r" rtl="1">
              <a:buAutoNum type="arabicParenR"/>
            </a:pPr>
            <a:r>
              <a:rPr lang="he-IL" strike="sngStrike" dirty="0"/>
              <a:t>קבוצת מסלול עיבוד נתונים</a:t>
            </a:r>
          </a:p>
          <a:p>
            <a:pPr marL="228600" indent="-228600" algn="r" rtl="1">
              <a:buAutoNum type="arabicParenR"/>
            </a:pPr>
            <a:r>
              <a:rPr lang="he-IL" dirty="0"/>
              <a:t>קבוצת בקרה ותפעול פרמטרים</a:t>
            </a:r>
          </a:p>
          <a:p>
            <a:pPr marL="228600" indent="-228600" algn="r" rtl="1">
              <a:buAutoNum type="arabicParenR"/>
            </a:pPr>
            <a:endParaRPr lang="he-IL" dirty="0"/>
          </a:p>
          <a:p>
            <a:pPr marL="0" indent="0" algn="r" rtl="1">
              <a:buNone/>
            </a:pPr>
            <a:r>
              <a:rPr lang="he-IL" dirty="0"/>
              <a:t>המודול היחיד שנמצא בתיאור זה בשתי הקבוצות הוא </a:t>
            </a:r>
            <a:r>
              <a:rPr lang="he-IL" dirty="0" err="1"/>
              <a:t>הגאמא</a:t>
            </a:r>
            <a:r>
              <a:rPr lang="he-IL" dirty="0"/>
              <a:t> שניתן לראות כי הוא גם מקבל וגם מחזיר פרמטרים. נציין כי הוא מכיל </a:t>
            </a:r>
            <a:r>
              <a:rPr lang="en-US" dirty="0"/>
              <a:t>LUT</a:t>
            </a:r>
            <a:r>
              <a:rPr lang="he-IL" dirty="0"/>
              <a:t> ונרחיב עליו בשקף נפרד.</a:t>
            </a:r>
          </a:p>
        </p:txBody>
      </p:sp>
      <p:sp>
        <p:nvSpPr>
          <p:cNvPr id="4" name="Slide Number Placeholder 3"/>
          <p:cNvSpPr>
            <a:spLocks noGrp="1"/>
          </p:cNvSpPr>
          <p:nvPr>
            <p:ph type="sldNum" sz="quarter" idx="5"/>
          </p:nvPr>
        </p:nvSpPr>
        <p:spPr/>
        <p:txBody>
          <a:bodyPr/>
          <a:lstStyle/>
          <a:p>
            <a:fld id="{632F600E-0A9F-4ECF-B801-577C63AB1D1F}" type="slidenum">
              <a:rPr lang="en-IL" smtClean="0"/>
              <a:t>22</a:t>
            </a:fld>
            <a:endParaRPr lang="en-IL"/>
          </a:p>
        </p:txBody>
      </p:sp>
    </p:spTree>
    <p:extLst>
      <p:ext uri="{BB962C8B-B14F-4D97-AF65-F5344CB8AC3E}">
        <p14:creationId xmlns:p14="http://schemas.microsoft.com/office/powerpoint/2010/main" val="1345285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נציג איחוד קונספטואלי שלהם בלי סיבוכיות הקווים:</a:t>
            </a:r>
          </a:p>
          <a:p>
            <a:pPr algn="r" rtl="1"/>
            <a:r>
              <a:rPr lang="he-IL" dirty="0"/>
              <a:t>קבוצת מסלול הנתונים היא חומרה המבצעת את האלגוריתם שתיארנו מקודם [שקף 17]: </a:t>
            </a:r>
            <a:r>
              <a:rPr lang="he-IL" dirty="0" err="1"/>
              <a:t>גאמא</a:t>
            </a:r>
            <a:r>
              <a:rPr lang="he-IL" dirty="0"/>
              <a:t> באמצעות מיפוי, קונטרסט </a:t>
            </a:r>
            <a:r>
              <a:rPr lang="he-IL" dirty="0" err="1"/>
              <a:t>וברייטנס</a:t>
            </a:r>
            <a:br>
              <a:rPr lang="en-US" dirty="0"/>
            </a:br>
            <a:r>
              <a:rPr lang="he-IL" dirty="0"/>
              <a:t>בתוספת </a:t>
            </a:r>
            <a:r>
              <a:rPr lang="he-IL" dirty="0" err="1"/>
              <a:t>מודולי</a:t>
            </a:r>
            <a:r>
              <a:rPr lang="he-IL" dirty="0"/>
              <a:t> ממשק </a:t>
            </a:r>
            <a:r>
              <a:rPr lang="he-IL" dirty="0" err="1"/>
              <a:t>לאקסי</a:t>
            </a:r>
            <a:r>
              <a:rPr lang="he-IL" dirty="0"/>
              <a:t>-סטרים בכניסה ובמוצא.</a:t>
            </a:r>
          </a:p>
          <a:p>
            <a:pPr algn="r" rtl="1"/>
            <a:endParaRPr lang="he-IL" dirty="0"/>
          </a:p>
          <a:p>
            <a:pPr algn="r" rtl="1"/>
            <a:r>
              <a:rPr lang="he-IL" dirty="0"/>
              <a:t>קבוצת הבקרה ותפעול הפרמטרים מספקת אותם לקבוצת עיבוד הנתונים וכוללת מודול ממשק </a:t>
            </a:r>
            <a:r>
              <a:rPr lang="he-IL" dirty="0" err="1"/>
              <a:t>לאקסי</a:t>
            </a:r>
            <a:r>
              <a:rPr lang="he-IL" dirty="0"/>
              <a:t>-לייט.</a:t>
            </a:r>
          </a:p>
        </p:txBody>
      </p:sp>
      <p:sp>
        <p:nvSpPr>
          <p:cNvPr id="4" name="Slide Number Placeholder 3"/>
          <p:cNvSpPr>
            <a:spLocks noGrp="1"/>
          </p:cNvSpPr>
          <p:nvPr>
            <p:ph type="sldNum" sz="quarter" idx="5"/>
          </p:nvPr>
        </p:nvSpPr>
        <p:spPr/>
        <p:txBody>
          <a:bodyPr/>
          <a:lstStyle/>
          <a:p>
            <a:fld id="{632F600E-0A9F-4ECF-B801-577C63AB1D1F}" type="slidenum">
              <a:rPr lang="en-IL" smtClean="0"/>
              <a:t>23</a:t>
            </a:fld>
            <a:endParaRPr lang="en-IL"/>
          </a:p>
        </p:txBody>
      </p:sp>
    </p:spTree>
    <p:extLst>
      <p:ext uri="{BB962C8B-B14F-4D97-AF65-F5344CB8AC3E}">
        <p14:creationId xmlns:p14="http://schemas.microsoft.com/office/powerpoint/2010/main" val="123475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נחזור לתמונה המלאה – כעת משמעות רוב הקווים ברורה.</a:t>
            </a:r>
          </a:p>
          <a:p>
            <a:pPr algn="r" rtl="1"/>
            <a:r>
              <a:rPr lang="he-IL" dirty="0"/>
              <a:t>נוסיף:</a:t>
            </a:r>
          </a:p>
          <a:p>
            <a:pPr algn="r" rtl="1"/>
            <a:r>
              <a:rPr lang="he-IL" dirty="0"/>
              <a:t>ניתן לראות כי ממשקי ה</a:t>
            </a:r>
            <a:r>
              <a:rPr lang="en-US" dirty="0"/>
              <a:t>AXI</a:t>
            </a:r>
            <a:r>
              <a:rPr lang="he-IL" dirty="0"/>
              <a:t>-</a:t>
            </a:r>
            <a:r>
              <a:rPr lang="en-US" dirty="0"/>
              <a:t>STREAM</a:t>
            </a:r>
            <a:r>
              <a:rPr lang="he-IL" dirty="0"/>
              <a:t> מעבירים את ה</a:t>
            </a:r>
            <a:r>
              <a:rPr lang="en-US" dirty="0"/>
              <a:t>data</a:t>
            </a:r>
            <a:r>
              <a:rPr lang="he-IL" dirty="0"/>
              <a:t> ב</a:t>
            </a:r>
            <a:r>
              <a:rPr lang="en-US" dirty="0"/>
              <a:t>pipe</a:t>
            </a:r>
            <a:r>
              <a:rPr lang="he-IL" dirty="0"/>
              <a:t> המשולש שמבצע את 3 אלגוריתמי החידוד לכל ערוץ פר פיקסל.</a:t>
            </a:r>
          </a:p>
          <a:p>
            <a:pPr algn="r" rtl="1"/>
            <a:r>
              <a:rPr lang="he-IL" dirty="0"/>
              <a:t>ניתן לראות כי ממשק ה</a:t>
            </a:r>
            <a:r>
              <a:rPr lang="en-US" dirty="0"/>
              <a:t>AXI</a:t>
            </a:r>
            <a:r>
              <a:rPr lang="he-IL" dirty="0"/>
              <a:t> </a:t>
            </a:r>
            <a:r>
              <a:rPr lang="en-US" dirty="0"/>
              <a:t>LITE</a:t>
            </a:r>
            <a:r>
              <a:rPr lang="he-IL" dirty="0"/>
              <a:t> מחובר ל</a:t>
            </a:r>
            <a:r>
              <a:rPr lang="en-US" dirty="0"/>
              <a:t>controller</a:t>
            </a:r>
            <a:r>
              <a:rPr lang="he-IL" dirty="0"/>
              <a:t> באופן ישיר ובהתאם </a:t>
            </a:r>
            <a:r>
              <a:rPr lang="he-IL" dirty="0" err="1"/>
              <a:t>לקונפיגורציות</a:t>
            </a:r>
            <a:r>
              <a:rPr lang="he-IL" dirty="0"/>
              <a:t> שמגדיר המשתמש עבור האלגוריתמים, מעדכן את בלוקי האלגוריתמים.</a:t>
            </a:r>
          </a:p>
          <a:p>
            <a:pPr algn="r" rtl="1"/>
            <a:r>
              <a:rPr lang="he-IL" dirty="0"/>
              <a:t>ניתן לראות שהתכן פועל ב</a:t>
            </a:r>
            <a:r>
              <a:rPr lang="en-US" dirty="0" err="1"/>
              <a:t>clk</a:t>
            </a:r>
            <a:r>
              <a:rPr lang="he-IL" dirty="0"/>
              <a:t> מסוים, ה</a:t>
            </a:r>
            <a:r>
              <a:rPr lang="en-US" dirty="0"/>
              <a:t>AXI Stream</a:t>
            </a:r>
            <a:r>
              <a:rPr lang="he-IL" dirty="0"/>
              <a:t> ב</a:t>
            </a:r>
            <a:r>
              <a:rPr lang="en-US" dirty="0" err="1"/>
              <a:t>clk</a:t>
            </a:r>
            <a:r>
              <a:rPr lang="he-IL" dirty="0"/>
              <a:t> שונה, וכן גם ה</a:t>
            </a:r>
            <a:r>
              <a:rPr lang="en-US" dirty="0"/>
              <a:t>AXI Lite</a:t>
            </a:r>
            <a:r>
              <a:rPr lang="he-IL" dirty="0"/>
              <a:t>. הגדרנו את שעון התכן ושעון ה</a:t>
            </a:r>
            <a:r>
              <a:rPr lang="en-US" dirty="0"/>
              <a:t>AXI stream</a:t>
            </a:r>
            <a:r>
              <a:rPr lang="he-IL" dirty="0"/>
              <a:t> להיות זהה, כדי לכפות </a:t>
            </a:r>
            <a:r>
              <a:rPr lang="he-IL" dirty="0" err="1"/>
              <a:t>סינכרון</a:t>
            </a:r>
            <a:r>
              <a:rPr lang="he-IL" dirty="0"/>
              <a:t> בין מסלול הנתונים הפנימי ל-</a:t>
            </a:r>
            <a:r>
              <a:rPr lang="en-US" dirty="0"/>
              <a:t>IO</a:t>
            </a:r>
            <a:r>
              <a:rPr lang="he-IL" dirty="0"/>
              <a:t> החיצוני. ככה שבפועל יש לנו 2 שעונים</a:t>
            </a:r>
            <a:r>
              <a:rPr lang="en-US" dirty="0"/>
              <a:t>:</a:t>
            </a:r>
          </a:p>
          <a:p>
            <a:pPr algn="r" rtl="1"/>
            <a:r>
              <a:rPr lang="en-US" dirty="0" err="1"/>
              <a:t>Up_ACLK</a:t>
            </a:r>
            <a:r>
              <a:rPr lang="he-IL" dirty="0"/>
              <a:t> – ל-</a:t>
            </a:r>
            <a:r>
              <a:rPr lang="en-US" dirty="0"/>
              <a:t>IO</a:t>
            </a:r>
            <a:r>
              <a:rPr lang="he-IL" dirty="0"/>
              <a:t> הוידאו ולתכן שלנו.</a:t>
            </a:r>
            <a:endParaRPr lang="en-US" dirty="0"/>
          </a:p>
          <a:p>
            <a:pPr algn="r" rtl="1"/>
            <a:r>
              <a:rPr lang="en-US" dirty="0"/>
              <a:t>ACLK</a:t>
            </a:r>
            <a:r>
              <a:rPr lang="he-IL" dirty="0"/>
              <a:t> – ל</a:t>
            </a:r>
            <a:r>
              <a:rPr lang="en-US" dirty="0"/>
              <a:t>IO</a:t>
            </a:r>
            <a:r>
              <a:rPr lang="he-IL" dirty="0"/>
              <a:t> </a:t>
            </a:r>
            <a:r>
              <a:rPr lang="he-IL" dirty="0" err="1"/>
              <a:t>אקסי</a:t>
            </a:r>
            <a:r>
              <a:rPr lang="he-IL" dirty="0"/>
              <a:t>-לייט בלבד.</a:t>
            </a:r>
          </a:p>
        </p:txBody>
      </p:sp>
      <p:sp>
        <p:nvSpPr>
          <p:cNvPr id="4" name="Slide Number Placeholder 3"/>
          <p:cNvSpPr>
            <a:spLocks noGrp="1"/>
          </p:cNvSpPr>
          <p:nvPr>
            <p:ph type="sldNum" sz="quarter" idx="5"/>
          </p:nvPr>
        </p:nvSpPr>
        <p:spPr/>
        <p:txBody>
          <a:bodyPr/>
          <a:lstStyle/>
          <a:p>
            <a:fld id="{632F600E-0A9F-4ECF-B801-577C63AB1D1F}" type="slidenum">
              <a:rPr lang="en-IL" smtClean="0"/>
              <a:t>24</a:t>
            </a:fld>
            <a:endParaRPr lang="en-IL"/>
          </a:p>
        </p:txBody>
      </p:sp>
    </p:spTree>
    <p:extLst>
      <p:ext uri="{BB962C8B-B14F-4D97-AF65-F5344CB8AC3E}">
        <p14:creationId xmlns:p14="http://schemas.microsoft.com/office/powerpoint/2010/main" val="2573230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נתמקד בקבוצת הבקרה ותפעול הפרמטרים – </a:t>
            </a:r>
            <a:r>
              <a:rPr lang="he-IL" dirty="0" err="1"/>
              <a:t>האינטרפייס</a:t>
            </a:r>
            <a:r>
              <a:rPr lang="he-IL" dirty="0"/>
              <a:t> לעולם החיצון של קבוצה זו הוא בלוק </a:t>
            </a:r>
            <a:r>
              <a:rPr lang="en-US" dirty="0"/>
              <a:t>AXI-Lite</a:t>
            </a:r>
            <a:r>
              <a:rPr lang="he-IL" dirty="0"/>
              <a:t>, כאשר התכן שלנו הוא </a:t>
            </a:r>
            <a:r>
              <a:rPr lang="en-US" dirty="0"/>
              <a:t>SLAVE</a:t>
            </a:r>
            <a:r>
              <a:rPr lang="he-IL" dirty="0"/>
              <a:t> ל </a:t>
            </a:r>
            <a:r>
              <a:rPr lang="en-US" dirty="0"/>
              <a:t>MASTER</a:t>
            </a:r>
            <a:r>
              <a:rPr lang="he-IL" dirty="0"/>
              <a:t> חיצוני כלשהו.</a:t>
            </a:r>
          </a:p>
          <a:p>
            <a:pPr algn="r" rtl="1"/>
            <a:r>
              <a:rPr lang="he-IL" dirty="0"/>
              <a:t>בלוק זה מממש </a:t>
            </a:r>
            <a:r>
              <a:rPr lang="en-US" dirty="0"/>
              <a:t>SPEC</a:t>
            </a:r>
            <a:r>
              <a:rPr lang="he-IL" dirty="0"/>
              <a:t> של הפרוטוקול בהתאם לכך.</a:t>
            </a:r>
          </a:p>
          <a:p>
            <a:pPr algn="r" rtl="1"/>
            <a:r>
              <a:rPr lang="he-IL" dirty="0"/>
              <a:t>בתקשורת בין מודולים אנחנו נתקלים בבעיית סנכרון שעונים – </a:t>
            </a:r>
            <a:r>
              <a:rPr lang="en-US" dirty="0"/>
              <a:t>BUS</a:t>
            </a:r>
            <a:r>
              <a:rPr lang="he-IL" dirty="0"/>
              <a:t> ה </a:t>
            </a:r>
            <a:r>
              <a:rPr lang="en-US" dirty="0"/>
              <a:t>AXI</a:t>
            </a:r>
            <a:r>
              <a:rPr lang="he-IL" dirty="0"/>
              <a:t>_</a:t>
            </a:r>
            <a:r>
              <a:rPr lang="en-US" dirty="0"/>
              <a:t>LITE</a:t>
            </a:r>
            <a:r>
              <a:rPr lang="he-IL" dirty="0"/>
              <a:t> פועל על שעון נפרד מהמודולים.</a:t>
            </a:r>
          </a:p>
          <a:p>
            <a:pPr algn="r" rtl="1"/>
            <a:r>
              <a:rPr lang="he-IL" dirty="0"/>
              <a:t>בתכן שלנו הנחה סבירה כי שעון ה-</a:t>
            </a:r>
            <a:r>
              <a:rPr lang="en-US" dirty="0"/>
              <a:t>AXI</a:t>
            </a:r>
            <a:r>
              <a:rPr lang="he-IL" dirty="0"/>
              <a:t>-</a:t>
            </a:r>
            <a:r>
              <a:rPr lang="en-US" dirty="0"/>
              <a:t>STREAM</a:t>
            </a:r>
            <a:r>
              <a:rPr lang="he-IL" dirty="0"/>
              <a:t> הוא מהיר, על מנת להעביר וידאו ברזולוציה ו-</a:t>
            </a:r>
            <a:r>
              <a:rPr lang="en-US" dirty="0"/>
              <a:t>FPS</a:t>
            </a:r>
            <a:r>
              <a:rPr lang="he-IL" dirty="0"/>
              <a:t> גבוהים ושעון ה-</a:t>
            </a:r>
            <a:r>
              <a:rPr lang="en-US" dirty="0"/>
              <a:t>AXI</a:t>
            </a:r>
            <a:r>
              <a:rPr lang="he-IL" dirty="0"/>
              <a:t>-</a:t>
            </a:r>
            <a:r>
              <a:rPr lang="en-US" dirty="0"/>
              <a:t>LITE</a:t>
            </a:r>
            <a:r>
              <a:rPr lang="he-IL" dirty="0"/>
              <a:t> איטי יותר בהיעדר צורך.</a:t>
            </a:r>
            <a:br>
              <a:rPr lang="en-US" dirty="0"/>
            </a:br>
            <a:r>
              <a:rPr lang="he-IL" dirty="0"/>
              <a:t>התכן הפנימי שלנו פועל על שעון ה- </a:t>
            </a:r>
            <a:r>
              <a:rPr lang="en-US" dirty="0"/>
              <a:t>AXI</a:t>
            </a:r>
            <a:r>
              <a:rPr lang="he-IL" dirty="0"/>
              <a:t>-</a:t>
            </a:r>
            <a:r>
              <a:rPr lang="en-US" dirty="0"/>
              <a:t>STREAM</a:t>
            </a:r>
            <a:r>
              <a:rPr lang="he-IL" dirty="0"/>
              <a:t> ולכן במודול זה מתרחש מעבר בין תחומי שעונים.</a:t>
            </a:r>
            <a:endParaRPr lang="en-US" dirty="0"/>
          </a:p>
          <a:p>
            <a:pPr algn="r" rtl="1"/>
            <a:r>
              <a:rPr lang="he-IL" dirty="0"/>
              <a:t>כל הסיגנלים העליונים לבלוק הם חיצוניים ופועלים בשעון </a:t>
            </a:r>
            <a:r>
              <a:rPr lang="en-US" dirty="0"/>
              <a:t>ACLK</a:t>
            </a:r>
            <a:r>
              <a:rPr lang="he-IL" dirty="0"/>
              <a:t> וכל הסיגנלים התחתונים הם פנימיים לתכן שלנו עם שעון </a:t>
            </a:r>
            <a:r>
              <a:rPr lang="en-US" dirty="0" err="1"/>
              <a:t>clk</a:t>
            </a:r>
            <a:r>
              <a:rPr lang="he-IL" dirty="0"/>
              <a:t>.</a:t>
            </a:r>
          </a:p>
          <a:p>
            <a:pPr algn="r" rtl="1"/>
            <a:endParaRPr lang="he-IL" dirty="0"/>
          </a:p>
          <a:p>
            <a:pPr algn="r" rtl="1"/>
            <a:r>
              <a:rPr lang="he-IL" dirty="0"/>
              <a:t>פונקציה נוספת שבלוק זה מממש היא סנכרון שני ערוצי הכתיבה – </a:t>
            </a:r>
            <a:r>
              <a:rPr lang="en-US" dirty="0"/>
              <a:t>Write Address &amp; Write Data</a:t>
            </a:r>
            <a:r>
              <a:rPr lang="he-IL" dirty="0"/>
              <a:t>. מדובר בשני ערוצים נפרדים. כך שהפרוטוקול מאפשר הגעה של הכתובת לפני המידע והפוך.</a:t>
            </a:r>
            <a:br>
              <a:rPr lang="en-US" dirty="0"/>
            </a:br>
            <a:r>
              <a:rPr lang="he-IL" dirty="0"/>
              <a:t>מנגד, בתכן הפנימי אנחנו רוצים לפעול ישירות על רגיסטרים פשוטים. מודול זה מחכה עד שנקראו כתובת </a:t>
            </a:r>
            <a:r>
              <a:rPr lang="en-US" dirty="0"/>
              <a:t>AWADDR</a:t>
            </a:r>
            <a:r>
              <a:rPr lang="he-IL" dirty="0"/>
              <a:t> ומידע </a:t>
            </a:r>
            <a:r>
              <a:rPr lang="en-US" dirty="0"/>
              <a:t>WDATA</a:t>
            </a:r>
            <a:r>
              <a:rPr lang="he-IL" dirty="0"/>
              <a:t> ורק אז מעביר אותם פנימה לתכן – </a:t>
            </a:r>
            <a:r>
              <a:rPr lang="en-US" dirty="0" err="1"/>
              <a:t>paddr</a:t>
            </a:r>
            <a:r>
              <a:rPr lang="en-US" dirty="0"/>
              <a:t>, </a:t>
            </a:r>
            <a:r>
              <a:rPr lang="en-US" dirty="0" err="1"/>
              <a:t>pdata</a:t>
            </a:r>
            <a:r>
              <a:rPr lang="he-IL" dirty="0"/>
              <a:t> עם דגל </a:t>
            </a:r>
            <a:r>
              <a:rPr lang="en-US" dirty="0" err="1"/>
              <a:t>p_valid</a:t>
            </a:r>
            <a:r>
              <a:rPr lang="he-IL" dirty="0"/>
              <a:t>.</a:t>
            </a:r>
            <a:br>
              <a:rPr lang="en-US" dirty="0"/>
            </a:br>
            <a:r>
              <a:rPr lang="en-US" dirty="0"/>
              <a:t>P</a:t>
            </a:r>
            <a:r>
              <a:rPr lang="he-IL" dirty="0"/>
              <a:t> לציון </a:t>
            </a:r>
            <a:r>
              <a:rPr lang="en-US" dirty="0"/>
              <a:t>PARAMETER</a:t>
            </a:r>
            <a:r>
              <a:rPr lang="he-IL" dirty="0"/>
              <a:t>.</a:t>
            </a:r>
            <a:endParaRPr lang="en-US" dirty="0"/>
          </a:p>
          <a:p>
            <a:pPr algn="r" rtl="1"/>
            <a:endParaRPr lang="en-US" dirty="0"/>
          </a:p>
          <a:p>
            <a:pPr algn="r" rtl="1"/>
            <a:r>
              <a:rPr lang="he-IL" dirty="0"/>
              <a:t>התכן הפנימי שלנו מבצע כל פעולת כתיבה או קריאה תוך מחזור שעון פנימי אחד ולכן הבקרה על המוכנות לקבלת הוראות נוספות מתבצעת גם היא ישירות במודול זה – ע"פ </a:t>
            </a:r>
            <a:r>
              <a:rPr lang="en-US" dirty="0"/>
              <a:t>Buffers</a:t>
            </a:r>
            <a:r>
              <a:rPr lang="he-IL" dirty="0"/>
              <a:t> של ה-</a:t>
            </a:r>
            <a:r>
              <a:rPr lang="en-US" dirty="0"/>
              <a:t>Responses</a:t>
            </a:r>
            <a:r>
              <a:rPr lang="he-IL" dirty="0"/>
              <a:t>, אלה מיוצרים </a:t>
            </a:r>
            <a:r>
              <a:rPr lang="he-IL" dirty="0" err="1"/>
              <a:t>בקונטרולר</a:t>
            </a:r>
            <a:r>
              <a:rPr lang="he-IL" dirty="0"/>
              <a:t>.</a:t>
            </a:r>
            <a:br>
              <a:rPr lang="en-US" dirty="0"/>
            </a:br>
            <a:r>
              <a:rPr lang="he-IL" dirty="0"/>
              <a:t>אם הם מלאים – המודול יעבור </a:t>
            </a:r>
            <a:r>
              <a:rPr lang="en-US" dirty="0"/>
              <a:t>NOT READY</a:t>
            </a:r>
            <a:r>
              <a:rPr lang="he-IL" dirty="0"/>
              <a:t> בערוץ המתאים, עד שה</a:t>
            </a:r>
            <a:r>
              <a:rPr lang="en-US" dirty="0"/>
              <a:t>MASTER</a:t>
            </a:r>
            <a:r>
              <a:rPr lang="he-IL" dirty="0"/>
              <a:t> יקרא את ה-</a:t>
            </a:r>
            <a:r>
              <a:rPr lang="en-US" dirty="0"/>
              <a:t>RESPONSES</a:t>
            </a:r>
            <a:r>
              <a:rPr lang="he-IL" dirty="0"/>
              <a:t> מתוכו.</a:t>
            </a:r>
          </a:p>
          <a:p>
            <a:pPr algn="r" rtl="1"/>
            <a:endParaRPr lang="he-IL" dirty="0"/>
          </a:p>
          <a:p>
            <a:pPr algn="r" rtl="1"/>
            <a:r>
              <a:rPr lang="he-IL" dirty="0"/>
              <a:t>נעבור למימוש הפנימי.</a:t>
            </a:r>
          </a:p>
          <a:p>
            <a:pPr algn="r" rtl="1"/>
            <a:endParaRPr lang="he-IL" dirty="0"/>
          </a:p>
          <a:p>
            <a:pPr algn="r" rtl="1"/>
            <a:endParaRPr lang="he-IL" dirty="0"/>
          </a:p>
          <a:p>
            <a:pPr algn="r" rtl="1"/>
            <a:endParaRPr lang="he-IL" dirty="0"/>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25</a:t>
            </a:fld>
            <a:endParaRPr lang="en-IL"/>
          </a:p>
        </p:txBody>
      </p:sp>
    </p:spTree>
    <p:extLst>
      <p:ext uri="{BB962C8B-B14F-4D97-AF65-F5344CB8AC3E}">
        <p14:creationId xmlns:p14="http://schemas.microsoft.com/office/powerpoint/2010/main" val="4228655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השרטוט המלא של המימוש הפנימי של </a:t>
            </a:r>
            <a:r>
              <a:rPr lang="en-US" dirty="0"/>
              <a:t>AXI-Lite </a:t>
            </a:r>
            <a:r>
              <a:rPr lang="he-IL" dirty="0"/>
              <a:t> בלוק הוא עמוס – נעבור על שני חלקיו הבלתי-תלויים: ראשית – ערוצי ה-</a:t>
            </a:r>
            <a:r>
              <a:rPr lang="en-US" dirty="0"/>
              <a:t>READ</a:t>
            </a:r>
            <a:r>
              <a:rPr lang="he-IL" dirty="0"/>
              <a:t> ואח"כ ערוצי ה-</a:t>
            </a:r>
            <a:r>
              <a:rPr lang="en-US" dirty="0"/>
              <a:t>WRITE</a:t>
            </a:r>
            <a:r>
              <a:rPr lang="he-IL" dirty="0"/>
              <a:t>.</a:t>
            </a:r>
          </a:p>
          <a:p>
            <a:pPr algn="r" rtl="1"/>
            <a:r>
              <a:rPr lang="he-IL" dirty="0"/>
              <a:t>המימוש הפנימי של בלוק ה </a:t>
            </a:r>
            <a:r>
              <a:rPr lang="en-US" dirty="0"/>
              <a:t>AXI-Lite</a:t>
            </a:r>
            <a:r>
              <a:rPr lang="he-IL" dirty="0"/>
              <a:t> מתבסס על </a:t>
            </a:r>
            <a:r>
              <a:rPr lang="en-US" dirty="0"/>
              <a:t>IP</a:t>
            </a:r>
            <a:r>
              <a:rPr lang="he-IL" dirty="0"/>
              <a:t> של סינופסיס – </a:t>
            </a:r>
            <a:r>
              <a:rPr lang="en-US" dirty="0"/>
              <a:t>DW_fifo_s2_sf</a:t>
            </a:r>
            <a:r>
              <a:rPr lang="he-IL" dirty="0"/>
              <a:t>. שהוא מודול זיכרון </a:t>
            </a:r>
            <a:r>
              <a:rPr lang="en-US" dirty="0"/>
              <a:t>FIFO</a:t>
            </a:r>
            <a:r>
              <a:rPr lang="he-IL" dirty="0"/>
              <a:t> -תור סינכרוני עם שני שעונים.</a:t>
            </a:r>
          </a:p>
          <a:p>
            <a:pPr algn="r" rtl="1"/>
            <a:r>
              <a:rPr lang="he-IL" dirty="0"/>
              <a:t>שעון אחד ל-</a:t>
            </a:r>
            <a:r>
              <a:rPr lang="en-US" dirty="0"/>
              <a:t>push</a:t>
            </a:r>
            <a:r>
              <a:rPr lang="he-IL" dirty="0"/>
              <a:t> – הכנסת מידע לתור ושעון שני ל-</a:t>
            </a:r>
            <a:r>
              <a:rPr lang="en-US" dirty="0"/>
              <a:t>pop</a:t>
            </a:r>
            <a:r>
              <a:rPr lang="he-IL" dirty="0"/>
              <a:t> – הוצאת מידע מהתור.</a:t>
            </a:r>
            <a:br>
              <a:rPr lang="en-US" dirty="0"/>
            </a:br>
            <a:r>
              <a:rPr lang="he-IL" dirty="0"/>
              <a:t>יש לו שני קווי בקרה נכנסים – </a:t>
            </a:r>
            <a:r>
              <a:rPr lang="en-US" dirty="0" err="1"/>
              <a:t>push_req_n</a:t>
            </a:r>
            <a:r>
              <a:rPr lang="he-IL" dirty="0"/>
              <a:t> ו-</a:t>
            </a:r>
            <a:r>
              <a:rPr lang="en-US" dirty="0"/>
              <a:t> </a:t>
            </a:r>
            <a:r>
              <a:rPr lang="en-US" dirty="0" err="1"/>
              <a:t>pop_req_n</a:t>
            </a:r>
            <a:r>
              <a:rPr lang="he-IL" dirty="0"/>
              <a:t>המבצעים פעולות בהתאמה.</a:t>
            </a:r>
            <a:br>
              <a:rPr lang="en-US" dirty="0"/>
            </a:br>
            <a:r>
              <a:rPr lang="he-IL" dirty="0"/>
              <a:t>ואנו משתמשים בשני קווי בקרה יוצאים – </a:t>
            </a:r>
            <a:r>
              <a:rPr lang="en-US" dirty="0" err="1"/>
              <a:t>push_full</a:t>
            </a:r>
            <a:r>
              <a:rPr lang="en-US" dirty="0"/>
              <a:t> </a:t>
            </a:r>
            <a:r>
              <a:rPr lang="he-IL" dirty="0"/>
              <a:t> ו-</a:t>
            </a:r>
            <a:r>
              <a:rPr lang="en-US" dirty="0"/>
              <a:t> </a:t>
            </a:r>
            <a:r>
              <a:rPr lang="en-US" dirty="0" err="1"/>
              <a:t>pop_empty</a:t>
            </a:r>
            <a:r>
              <a:rPr lang="he-IL" dirty="0"/>
              <a:t>, כשמם כן הם מציינים תור מלא או ריק.</a:t>
            </a:r>
            <a:br>
              <a:rPr lang="en-US" dirty="0"/>
            </a:br>
            <a:r>
              <a:rPr lang="he-IL" dirty="0"/>
              <a:t>כאשר גודל התור בו בחרנו הוא המינימלי – 4 מילים.</a:t>
            </a:r>
          </a:p>
          <a:p>
            <a:pPr algn="r" rtl="1"/>
            <a:endParaRPr lang="en-US" dirty="0"/>
          </a:p>
          <a:p>
            <a:pPr algn="r" rtl="1"/>
            <a:r>
              <a:rPr lang="he-IL" dirty="0"/>
              <a:t>חלק ה-</a:t>
            </a:r>
            <a:r>
              <a:rPr lang="en-US" dirty="0"/>
              <a:t>READ</a:t>
            </a:r>
            <a:r>
              <a:rPr lang="he-IL" dirty="0"/>
              <a:t> של הבלוק מתפעל שני ערוצים- אחד – </a:t>
            </a:r>
            <a:r>
              <a:rPr lang="en-US" dirty="0"/>
              <a:t>Read Address</a:t>
            </a:r>
            <a:r>
              <a:rPr lang="he-IL" dirty="0"/>
              <a:t> ושני – </a:t>
            </a:r>
            <a:r>
              <a:rPr lang="en-US" dirty="0"/>
              <a:t>Read Response</a:t>
            </a:r>
            <a:r>
              <a:rPr lang="he-IL" dirty="0"/>
              <a:t>. נדגים על בסיסם מחזור פעולה שלם:</a:t>
            </a:r>
          </a:p>
          <a:p>
            <a:pPr marL="228600" indent="-228600" algn="r" rtl="1">
              <a:buAutoNum type="arabicParenR"/>
            </a:pPr>
            <a:r>
              <a:rPr lang="he-IL" dirty="0"/>
              <a:t>נניח כי שני התורים ריקים. לכן </a:t>
            </a:r>
            <a:r>
              <a:rPr lang="en-US" dirty="0" err="1"/>
              <a:t>push_full</a:t>
            </a:r>
            <a:r>
              <a:rPr lang="he-IL" dirty="0"/>
              <a:t> של ערוץ </a:t>
            </a:r>
            <a:r>
              <a:rPr lang="en-US" dirty="0"/>
              <a:t>Read Response</a:t>
            </a:r>
            <a:r>
              <a:rPr lang="he-IL" dirty="0"/>
              <a:t> בנמוך.</a:t>
            </a:r>
          </a:p>
          <a:p>
            <a:pPr marL="228600" indent="-228600" algn="r" rtl="1">
              <a:buAutoNum type="arabicParenR"/>
            </a:pPr>
            <a:r>
              <a:rPr lang="he-IL" dirty="0"/>
              <a:t>ובכל מחזור שעון </a:t>
            </a:r>
            <a:r>
              <a:rPr lang="en-US" dirty="0" err="1"/>
              <a:t>clk_pop</a:t>
            </a:r>
            <a:r>
              <a:rPr lang="he-IL" dirty="0"/>
              <a:t> מתבצעת קריאה מתוך </a:t>
            </a:r>
            <a:r>
              <a:rPr lang="en-US" dirty="0"/>
              <a:t>Read Address FIFO</a:t>
            </a:r>
            <a:r>
              <a:rPr lang="he-IL" dirty="0"/>
              <a:t>, אך הוא ריק ולכן </a:t>
            </a:r>
            <a:r>
              <a:rPr lang="en-US" dirty="0" err="1"/>
              <a:t>pop_empty</a:t>
            </a:r>
            <a:r>
              <a:rPr lang="he-IL" dirty="0"/>
              <a:t> שלו בגבוה. ומכאן </a:t>
            </a:r>
            <a:r>
              <a:rPr lang="en-US" dirty="0" err="1"/>
              <a:t>raddr_valid</a:t>
            </a:r>
            <a:r>
              <a:rPr lang="he-IL" dirty="0"/>
              <a:t> בנמוך והתכן בהמשך לא יבצע פעולות קריאה.</a:t>
            </a:r>
            <a:br>
              <a:rPr lang="en-US" dirty="0"/>
            </a:br>
            <a:r>
              <a:rPr lang="he-IL" dirty="0"/>
              <a:t>כמו כן, </a:t>
            </a:r>
            <a:r>
              <a:rPr lang="en-US" dirty="0"/>
              <a:t>ARREADY</a:t>
            </a:r>
            <a:r>
              <a:rPr lang="he-IL" dirty="0"/>
              <a:t> בגבוה כי </a:t>
            </a:r>
            <a:r>
              <a:rPr lang="en-US" dirty="0" err="1"/>
              <a:t>push_full</a:t>
            </a:r>
            <a:r>
              <a:rPr lang="he-IL" dirty="0"/>
              <a:t> של </a:t>
            </a:r>
            <a:r>
              <a:rPr lang="en-US" dirty="0"/>
              <a:t>Read </a:t>
            </a:r>
            <a:r>
              <a:rPr lang="en-US" dirty="0" err="1"/>
              <a:t>Addr</a:t>
            </a:r>
            <a:r>
              <a:rPr lang="he-IL" dirty="0"/>
              <a:t> בנמוך.</a:t>
            </a:r>
          </a:p>
          <a:p>
            <a:pPr marL="228600" indent="-228600" algn="r" rtl="1">
              <a:buAutoNum type="arabicParenR"/>
            </a:pPr>
            <a:r>
              <a:rPr lang="he-IL" dirty="0"/>
              <a:t>בהמשך המאסטר </a:t>
            </a:r>
            <a:r>
              <a:rPr lang="en-US" dirty="0"/>
              <a:t>AXI</a:t>
            </a:r>
            <a:r>
              <a:rPr lang="he-IL" dirty="0"/>
              <a:t>-</a:t>
            </a:r>
            <a:r>
              <a:rPr lang="en-US" dirty="0"/>
              <a:t>LITE</a:t>
            </a:r>
            <a:r>
              <a:rPr lang="he-IL" dirty="0"/>
              <a:t> שם ערך על קווי ה </a:t>
            </a:r>
            <a:r>
              <a:rPr lang="en-US" dirty="0"/>
              <a:t>ARADDR</a:t>
            </a:r>
            <a:r>
              <a:rPr lang="he-IL" dirty="0"/>
              <a:t> ומעלה את </a:t>
            </a:r>
            <a:r>
              <a:rPr lang="en-US" dirty="0"/>
              <a:t>ARVALID</a:t>
            </a:r>
            <a:r>
              <a:rPr lang="he-IL" dirty="0"/>
              <a:t>.</a:t>
            </a:r>
          </a:p>
          <a:p>
            <a:pPr marL="228600" indent="-228600" algn="r" rtl="1">
              <a:buAutoNum type="arabicParenR"/>
            </a:pPr>
            <a:r>
              <a:rPr lang="he-IL" dirty="0"/>
              <a:t>במחזור שעון </a:t>
            </a:r>
            <a:r>
              <a:rPr lang="en-US" dirty="0" err="1"/>
              <a:t>clk_push</a:t>
            </a:r>
            <a:r>
              <a:rPr lang="he-IL" dirty="0"/>
              <a:t> הבא – הערך נשמר לתור ומופיע בקו ה-</a:t>
            </a:r>
            <a:r>
              <a:rPr lang="en-US" dirty="0" err="1"/>
              <a:t>data_out</a:t>
            </a:r>
            <a:r>
              <a:rPr lang="he-IL" dirty="0"/>
              <a:t> ומאחר והתור אינו ריק – </a:t>
            </a:r>
            <a:r>
              <a:rPr lang="en-US" dirty="0" err="1"/>
              <a:t>pop_empty</a:t>
            </a:r>
            <a:r>
              <a:rPr lang="he-IL" dirty="0"/>
              <a:t> יורד לנמוך.</a:t>
            </a:r>
          </a:p>
          <a:p>
            <a:pPr marL="228600" indent="-228600" algn="r" rtl="1">
              <a:buAutoNum type="arabicParenR"/>
            </a:pPr>
            <a:r>
              <a:rPr lang="he-IL" dirty="0"/>
              <a:t>במחזור שעון </a:t>
            </a:r>
            <a:r>
              <a:rPr lang="en-US" dirty="0" err="1"/>
              <a:t>clk_pop</a:t>
            </a:r>
            <a:r>
              <a:rPr lang="he-IL" dirty="0"/>
              <a:t> הבא – הערך מוצא מהתור לקו </a:t>
            </a:r>
            <a:r>
              <a:rPr lang="en-US" dirty="0" err="1"/>
              <a:t>data_out</a:t>
            </a:r>
            <a:r>
              <a:rPr lang="he-IL" dirty="0"/>
              <a:t> וכן נמחק מהתור.</a:t>
            </a:r>
          </a:p>
          <a:p>
            <a:pPr marL="228600" indent="-228600" algn="r" rtl="1">
              <a:buAutoNum type="arabicParenR"/>
            </a:pPr>
            <a:endParaRPr lang="he-IL" dirty="0"/>
          </a:p>
          <a:p>
            <a:pPr marL="0" indent="0" algn="r" rtl="1">
              <a:buNone/>
            </a:pPr>
            <a:r>
              <a:rPr lang="he-IL" dirty="0"/>
              <a:t>במידה ו-</a:t>
            </a:r>
            <a:r>
              <a:rPr lang="en-US" dirty="0"/>
              <a:t>FIFO</a:t>
            </a:r>
            <a:r>
              <a:rPr lang="he-IL" dirty="0"/>
              <a:t> של ערוץ </a:t>
            </a:r>
            <a:r>
              <a:rPr lang="en-US" dirty="0"/>
              <a:t>RESPONSE</a:t>
            </a:r>
            <a:r>
              <a:rPr lang="he-IL" dirty="0"/>
              <a:t> מלא – ה </a:t>
            </a:r>
            <a:r>
              <a:rPr lang="en-US" dirty="0"/>
              <a:t>FIFO</a:t>
            </a:r>
            <a:r>
              <a:rPr lang="he-IL" dirty="0"/>
              <a:t> של ערוץ ה </a:t>
            </a:r>
            <a:r>
              <a:rPr lang="en-US" dirty="0"/>
              <a:t>READ ADDRESS</a:t>
            </a:r>
            <a:r>
              <a:rPr lang="he-IL" dirty="0"/>
              <a:t> לא יוציא יותר מילים מהתור לתכן, עד שיתמלא ויעלה את </a:t>
            </a:r>
            <a:r>
              <a:rPr lang="en-US" dirty="0" err="1"/>
              <a:t>oush_full</a:t>
            </a:r>
            <a:r>
              <a:rPr lang="he-IL" dirty="0"/>
              <a:t> כך יתבצע </a:t>
            </a:r>
            <a:r>
              <a:rPr lang="en-US" dirty="0"/>
              <a:t>STALL</a:t>
            </a:r>
            <a:r>
              <a:rPr lang="he-IL" dirty="0"/>
              <a:t>.</a:t>
            </a:r>
          </a:p>
        </p:txBody>
      </p:sp>
      <p:sp>
        <p:nvSpPr>
          <p:cNvPr id="4" name="Slide Number Placeholder 3"/>
          <p:cNvSpPr>
            <a:spLocks noGrp="1"/>
          </p:cNvSpPr>
          <p:nvPr>
            <p:ph type="sldNum" sz="quarter" idx="5"/>
          </p:nvPr>
        </p:nvSpPr>
        <p:spPr/>
        <p:txBody>
          <a:bodyPr/>
          <a:lstStyle/>
          <a:p>
            <a:fld id="{632F600E-0A9F-4ECF-B801-577C63AB1D1F}" type="slidenum">
              <a:rPr lang="en-IL" smtClean="0"/>
              <a:t>26</a:t>
            </a:fld>
            <a:endParaRPr lang="en-IL"/>
          </a:p>
        </p:txBody>
      </p:sp>
    </p:spTree>
    <p:extLst>
      <p:ext uri="{BB962C8B-B14F-4D97-AF65-F5344CB8AC3E}">
        <p14:creationId xmlns:p14="http://schemas.microsoft.com/office/powerpoint/2010/main" val="60283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נפתח את התמונה המלאה. ברמת העקרון – פעילות שלושת הערוצים האחרים זהה.</a:t>
            </a:r>
          </a:p>
          <a:p>
            <a:pPr algn="r" rtl="1"/>
            <a:r>
              <a:rPr lang="he-IL" dirty="0"/>
              <a:t>ההבדל העיקרי הוא הסנכרון שנכפה על ערוצי ה </a:t>
            </a:r>
            <a:r>
              <a:rPr lang="en-US" dirty="0"/>
              <a:t>WRITE ADDRESS and DATA</a:t>
            </a:r>
            <a:r>
              <a:rPr lang="he-IL" dirty="0"/>
              <a:t> באמצעות </a:t>
            </a:r>
            <a:r>
              <a:rPr lang="en-US" dirty="0"/>
              <a:t>NOR</a:t>
            </a:r>
            <a:r>
              <a:rPr lang="he-IL" dirty="0"/>
              <a:t> על קווי ה </a:t>
            </a:r>
            <a:r>
              <a:rPr lang="en-US" dirty="0" err="1"/>
              <a:t>pop_empty</a:t>
            </a:r>
            <a:r>
              <a:rPr lang="he-IL" dirty="0"/>
              <a:t> שלהם.</a:t>
            </a:r>
          </a:p>
          <a:p>
            <a:pPr algn="r" rtl="1"/>
            <a:r>
              <a:rPr lang="he-IL" dirty="0"/>
              <a:t>משמע – רק אם שני התורים לא ריקים יש מידע </a:t>
            </a:r>
            <a:r>
              <a:rPr lang="he-IL" dirty="0" err="1"/>
              <a:t>וולידי</a:t>
            </a:r>
            <a:r>
              <a:rPr lang="he-IL" dirty="0"/>
              <a:t> על קווי ה </a:t>
            </a:r>
            <a:r>
              <a:rPr lang="en-US" dirty="0" err="1"/>
              <a:t>paddr</a:t>
            </a:r>
            <a:r>
              <a:rPr lang="en-US" dirty="0"/>
              <a:t> and </a:t>
            </a:r>
            <a:r>
              <a:rPr lang="en-US" dirty="0" err="1"/>
              <a:t>pdata</a:t>
            </a:r>
            <a:r>
              <a:rPr lang="he-IL" dirty="0"/>
              <a:t> ואז </a:t>
            </a:r>
            <a:r>
              <a:rPr lang="en-US" dirty="0" err="1"/>
              <a:t>pvalid</a:t>
            </a:r>
            <a:r>
              <a:rPr lang="he-IL" dirty="0"/>
              <a:t> ב 1.</a:t>
            </a:r>
          </a:p>
          <a:p>
            <a:pPr algn="r" rtl="1"/>
            <a:r>
              <a:rPr lang="he-IL" dirty="0"/>
              <a:t>אם קיים מידע באחד מהם, אך לא בשני – התכן הפנימי לא יבצע פעולה.</a:t>
            </a:r>
          </a:p>
          <a:p>
            <a:pPr algn="r" rtl="1"/>
            <a:endParaRPr lang="he-IL" dirty="0"/>
          </a:p>
          <a:p>
            <a:pPr algn="r" rtl="1"/>
            <a:r>
              <a:rPr lang="he-IL" dirty="0"/>
              <a:t>זה הוא שקף עמוס למדי – יש שאלות?</a:t>
            </a:r>
          </a:p>
        </p:txBody>
      </p:sp>
      <p:sp>
        <p:nvSpPr>
          <p:cNvPr id="4" name="Slide Number Placeholder 3"/>
          <p:cNvSpPr>
            <a:spLocks noGrp="1"/>
          </p:cNvSpPr>
          <p:nvPr>
            <p:ph type="sldNum" sz="quarter" idx="5"/>
          </p:nvPr>
        </p:nvSpPr>
        <p:spPr/>
        <p:txBody>
          <a:bodyPr/>
          <a:lstStyle/>
          <a:p>
            <a:fld id="{632F600E-0A9F-4ECF-B801-577C63AB1D1F}" type="slidenum">
              <a:rPr lang="en-IL" smtClean="0"/>
              <a:t>27</a:t>
            </a:fld>
            <a:endParaRPr lang="en-IL"/>
          </a:p>
        </p:txBody>
      </p:sp>
    </p:spTree>
    <p:extLst>
      <p:ext uri="{BB962C8B-B14F-4D97-AF65-F5344CB8AC3E}">
        <p14:creationId xmlns:p14="http://schemas.microsoft.com/office/powerpoint/2010/main" val="2193117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[מוסתר – מבנה פנימי של </a:t>
            </a:r>
            <a:r>
              <a:rPr lang="en-US" dirty="0"/>
              <a:t>DW FIFO</a:t>
            </a:r>
            <a:r>
              <a:rPr lang="he-IL" dirty="0"/>
              <a:t>]</a:t>
            </a:r>
            <a:endParaRPr lang="en-IL" dirty="0"/>
          </a:p>
          <a:p>
            <a:pPr algn="r" rtl="1"/>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28</a:t>
            </a:fld>
            <a:endParaRPr lang="en-IL"/>
          </a:p>
        </p:txBody>
      </p:sp>
    </p:spTree>
    <p:extLst>
      <p:ext uri="{BB962C8B-B14F-4D97-AF65-F5344CB8AC3E}">
        <p14:creationId xmlns:p14="http://schemas.microsoft.com/office/powerpoint/2010/main" val="317743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[מוסתר – קווים ופרמטרים של </a:t>
            </a:r>
            <a:r>
              <a:rPr lang="en-US" dirty="0"/>
              <a:t>DW FIFO</a:t>
            </a:r>
            <a:r>
              <a:rPr lang="he-IL" dirty="0"/>
              <a:t>]</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29</a:t>
            </a:fld>
            <a:endParaRPr lang="en-IL"/>
          </a:p>
        </p:txBody>
      </p:sp>
    </p:spTree>
    <p:extLst>
      <p:ext uri="{BB962C8B-B14F-4D97-AF65-F5344CB8AC3E}">
        <p14:creationId xmlns:p14="http://schemas.microsoft.com/office/powerpoint/2010/main" val="307529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בפרויקט אנחנו מתמקדים </a:t>
            </a:r>
            <a:r>
              <a:rPr lang="he-IL" dirty="0" err="1"/>
              <a:t>בוידאו</a:t>
            </a:r>
            <a:r>
              <a:rPr lang="he-IL" dirty="0"/>
              <a:t> דיגיטלי מסוג </a:t>
            </a:r>
            <a:r>
              <a:rPr lang="he-IL" dirty="0" err="1"/>
              <a:t>ראסטר</a:t>
            </a:r>
            <a:r>
              <a:rPr lang="he-IL" dirty="0"/>
              <a:t> במרחב צבע </a:t>
            </a:r>
            <a:r>
              <a:rPr lang="en-US" dirty="0"/>
              <a:t>RGB</a:t>
            </a:r>
            <a:r>
              <a:rPr lang="he-IL" dirty="0"/>
              <a:t> המקודד ב 24 ביטים. וכדי להסביר מושגים אלו – נתחיל ברקע בסיסי:</a:t>
            </a:r>
            <a:endParaRPr lang="en-IL" dirty="0"/>
          </a:p>
          <a:p>
            <a:pPr algn="r" rtl="1"/>
            <a:br>
              <a:rPr lang="en-US" dirty="0"/>
            </a:br>
            <a:r>
              <a:rPr lang="he-IL" dirty="0"/>
              <a:t>מראשית המצאת המצלמות והאנימציה, וידאו התבסס על צילום או ציור תמונות דוממות, הנקראות פריימים, בנקודות זמן קרובות. בעולם הנדסת החשמל ניתן לתאר וידאו כדגימת סיגנל דו-ממדי באמצעות רכבת הלמים. קצב הדגימה ותצוגת </a:t>
            </a:r>
            <a:r>
              <a:rPr lang="he-IL" dirty="0" err="1"/>
              <a:t>הפריימים</a:t>
            </a:r>
            <a:r>
              <a:rPr lang="he-IL" dirty="0"/>
              <a:t> הוא </a:t>
            </a:r>
            <a:r>
              <a:rPr lang="en-US" dirty="0"/>
              <a:t>FPS</a:t>
            </a:r>
            <a:r>
              <a:rPr lang="he-IL" dirty="0"/>
              <a:t> – </a:t>
            </a:r>
            <a:r>
              <a:rPr lang="he-IL" dirty="0" err="1"/>
              <a:t>פריימס</a:t>
            </a:r>
            <a:r>
              <a:rPr lang="he-IL" dirty="0"/>
              <a:t> פר </a:t>
            </a:r>
            <a:r>
              <a:rPr lang="he-IL" dirty="0" err="1"/>
              <a:t>סקונד</a:t>
            </a:r>
            <a:r>
              <a:rPr lang="he-IL" dirty="0"/>
              <a:t>.</a:t>
            </a:r>
            <a:br>
              <a:rPr lang="en-US" dirty="0"/>
            </a:br>
            <a:r>
              <a:rPr lang="he-IL" dirty="0"/>
              <a:t>כיום, כמעט כל הוידאו שאנחנו רואים על גבי מסכים הוא וידאו ממקור דיגיטלי. משמעות הדבר היא שהמידע אודות תכולת כל פריים מועבר מקודד בביטים.</a:t>
            </a:r>
            <a:br>
              <a:rPr lang="en-US" dirty="0"/>
            </a:br>
            <a:br>
              <a:rPr lang="en-US" dirty="0"/>
            </a:br>
            <a:r>
              <a:rPr lang="en-US" dirty="0"/>
              <a:t>-</a:t>
            </a:r>
            <a:r>
              <a:rPr lang="he-IL" dirty="0"/>
              <a:t> שיטת הייצוג השלטת בוידאו הדיגיטלי היא שיטת הראסטר – חלוקת הפריים לרשת דו-מממדית של ריבועים הנקראים פיקסלים. מספרם לרוחב ולאורך נקרא רזולוציה.</a:t>
            </a:r>
            <a:br>
              <a:rPr lang="en-US" dirty="0"/>
            </a:br>
            <a:r>
              <a:rPr lang="he-IL" dirty="0"/>
              <a:t>2) כאשר פיקסל בודד הוא יחידת המידע הגרפי הקטנה ביותר והוא מייצג ריבוע בגודל מוגדר של צבע.</a:t>
            </a:r>
            <a:br>
              <a:rPr lang="en-US" dirty="0"/>
            </a:br>
            <a:br>
              <a:rPr lang="en-US" dirty="0"/>
            </a:br>
            <a:r>
              <a:rPr lang="he-IL" dirty="0"/>
              <a:t>3) ישנן שיטות שונות לקידוד הצבע של הפיקסל, הפופולרית ביותר היא שיטת </a:t>
            </a:r>
            <a:r>
              <a:rPr lang="en-US" dirty="0"/>
              <a:t>RGB</a:t>
            </a:r>
            <a:r>
              <a:rPr lang="he-IL" dirty="0"/>
              <a:t>,</a:t>
            </a:r>
            <a:br>
              <a:rPr lang="en-US" dirty="0"/>
            </a:br>
            <a:r>
              <a:rPr lang="he-IL" dirty="0"/>
              <a:t>אשר מפרקת את גון הצבע לשלושה ערוצים– אדום ירוק כחול - בעלי ערך מספרי המציין עוצמה.</a:t>
            </a:r>
            <a:br>
              <a:rPr lang="en-US" dirty="0"/>
            </a:br>
            <a:r>
              <a:rPr lang="he-IL" dirty="0"/>
              <a:t>זו היא שיטה אדיטיבית – משמע שלושת הערוצים מוצגים יחד ומתערבבים זה עם זה בעין של המסתכל.</a:t>
            </a:r>
            <a:br>
              <a:rPr lang="en-US" dirty="0"/>
            </a:br>
            <a:r>
              <a:rPr lang="he-IL" dirty="0"/>
              <a:t>4) במסגרת שיטה זאת, עומק הקידוד השכיח ביותר הוא 24 ביטים לפיקסל, 8 ביטים לכל ערוץ.</a:t>
            </a:r>
            <a:br>
              <a:rPr lang="en-US" dirty="0"/>
            </a:br>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3</a:t>
            </a:fld>
            <a:endParaRPr lang="en-IL"/>
          </a:p>
        </p:txBody>
      </p:sp>
    </p:spTree>
    <p:extLst>
      <p:ext uri="{BB962C8B-B14F-4D97-AF65-F5344CB8AC3E}">
        <p14:creationId xmlns:p14="http://schemas.microsoft.com/office/powerpoint/2010/main" val="3151903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בלוק </a:t>
            </a:r>
            <a:r>
              <a:rPr lang="he-IL" dirty="0" err="1"/>
              <a:t>הקונטרולר</a:t>
            </a:r>
            <a:r>
              <a:rPr lang="he-IL" dirty="0"/>
              <a:t> בפרויקט שלנו דל מאד – כל השליטה בפעילות מסלול הנתונים מתבצעת באמצעות שינוי ערך ברגיסטרים כתוצאה </a:t>
            </a:r>
            <a:r>
              <a:rPr lang="he-IL" dirty="0" err="1"/>
              <a:t>מטנרזקציות</a:t>
            </a:r>
            <a:r>
              <a:rPr lang="he-IL" dirty="0"/>
              <a:t> </a:t>
            </a:r>
            <a:r>
              <a:rPr lang="en-US" dirty="0"/>
              <a:t>AXI</a:t>
            </a:r>
            <a:r>
              <a:rPr lang="he-IL" dirty="0"/>
              <a:t>_</a:t>
            </a:r>
            <a:r>
              <a:rPr lang="en-US" dirty="0"/>
              <a:t>LITE</a:t>
            </a:r>
            <a:r>
              <a:rPr lang="he-IL" dirty="0"/>
              <a:t>.</a:t>
            </a:r>
          </a:p>
          <a:p>
            <a:pPr algn="r" rtl="1"/>
            <a:r>
              <a:rPr lang="he-IL" dirty="0"/>
              <a:t>רוב הרגיסטרים הללו נמצאים בתוך מודול </a:t>
            </a:r>
            <a:r>
              <a:rPr lang="he-IL" dirty="0" err="1"/>
              <a:t>הקונטרולר</a:t>
            </a:r>
            <a:r>
              <a:rPr lang="he-IL" dirty="0"/>
              <a:t> עצמו, להוציא ה- </a:t>
            </a:r>
            <a:r>
              <a:rPr lang="en-US" dirty="0"/>
              <a:t>GAMMA LUT</a:t>
            </a:r>
            <a:r>
              <a:rPr lang="he-IL" dirty="0"/>
              <a:t>, לכן ה-</a:t>
            </a:r>
            <a:r>
              <a:rPr lang="en-US" dirty="0"/>
              <a:t>WRITE ENABLE </a:t>
            </a:r>
            <a:r>
              <a:rPr lang="he-IL" dirty="0"/>
              <a:t> שלו יוצא </a:t>
            </a:r>
            <a:r>
              <a:rPr lang="he-IL" dirty="0" err="1"/>
              <a:t>מהקונטרולר</a:t>
            </a:r>
            <a:r>
              <a:rPr lang="he-IL" dirty="0"/>
              <a:t>.</a:t>
            </a:r>
          </a:p>
          <a:p>
            <a:pPr algn="r" rtl="1"/>
            <a:r>
              <a:rPr lang="he-IL" dirty="0" err="1"/>
              <a:t>הקונטרולר</a:t>
            </a:r>
            <a:r>
              <a:rPr lang="he-IL" dirty="0"/>
              <a:t> אחראי על </a:t>
            </a:r>
            <a:r>
              <a:rPr lang="he-IL" dirty="0" err="1"/>
              <a:t>פירסור</a:t>
            </a:r>
            <a:r>
              <a:rPr lang="he-IL" dirty="0"/>
              <a:t> הכתובות </a:t>
            </a:r>
            <a:r>
              <a:rPr lang="en-US" dirty="0"/>
              <a:t>WRITE</a:t>
            </a:r>
            <a:r>
              <a:rPr lang="he-IL" dirty="0"/>
              <a:t>/</a:t>
            </a:r>
            <a:r>
              <a:rPr lang="en-US" dirty="0"/>
              <a:t>READ</a:t>
            </a:r>
            <a:r>
              <a:rPr lang="he-IL" dirty="0"/>
              <a:t> והחזרת </a:t>
            </a:r>
            <a:r>
              <a:rPr lang="en-US" dirty="0"/>
              <a:t>RESPONSE</a:t>
            </a:r>
            <a:r>
              <a:rPr lang="he-IL" dirty="0"/>
              <a:t>.</a:t>
            </a:r>
          </a:p>
        </p:txBody>
      </p:sp>
      <p:sp>
        <p:nvSpPr>
          <p:cNvPr id="4" name="Slide Number Placeholder 3"/>
          <p:cNvSpPr>
            <a:spLocks noGrp="1"/>
          </p:cNvSpPr>
          <p:nvPr>
            <p:ph type="sldNum" sz="quarter" idx="5"/>
          </p:nvPr>
        </p:nvSpPr>
        <p:spPr/>
        <p:txBody>
          <a:bodyPr/>
          <a:lstStyle/>
          <a:p>
            <a:fld id="{632F600E-0A9F-4ECF-B801-577C63AB1D1F}" type="slidenum">
              <a:rPr lang="en-IL" smtClean="0"/>
              <a:t>30</a:t>
            </a:fld>
            <a:endParaRPr lang="en-IL"/>
          </a:p>
        </p:txBody>
      </p:sp>
    </p:spTree>
    <p:extLst>
      <p:ext uri="{BB962C8B-B14F-4D97-AF65-F5344CB8AC3E}">
        <p14:creationId xmlns:p14="http://schemas.microsoft.com/office/powerpoint/2010/main" val="3010546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br>
              <a:rPr lang="en-US" dirty="0"/>
            </a:br>
            <a:r>
              <a:rPr lang="he-IL" dirty="0"/>
              <a:t>נתעמק במבנה הפנימי – שוב נזכיר צבעים – חום זה קווי המעבירים ערכי פרמטרים. זהוב – כתובות.</a:t>
            </a:r>
          </a:p>
          <a:p>
            <a:pPr algn="r" rtl="1"/>
            <a:r>
              <a:rPr lang="he-IL" dirty="0"/>
              <a:t>יש 2 מסלולים ופונקציות עיקריות – כתיבה (משמאל למטה ו-</a:t>
            </a:r>
            <a:r>
              <a:rPr lang="en-US" dirty="0"/>
              <a:t>RESPONSE</a:t>
            </a:r>
            <a:r>
              <a:rPr lang="he-IL" dirty="0"/>
              <a:t> בשמאל מעלה) וקריאה (מלמעלה ימין ומלמטה ימין).</a:t>
            </a:r>
          </a:p>
          <a:p>
            <a:pPr algn="r" rtl="1"/>
            <a:r>
              <a:rPr lang="he-IL" dirty="0" err="1"/>
              <a:t>מודולי</a:t>
            </a:r>
            <a:r>
              <a:rPr lang="he-IL" dirty="0"/>
              <a:t> ה- </a:t>
            </a:r>
            <a:r>
              <a:rPr lang="en-US" dirty="0"/>
              <a:t>WRITE</a:t>
            </a:r>
            <a:r>
              <a:rPr lang="he-IL" dirty="0"/>
              <a:t>/</a:t>
            </a:r>
            <a:r>
              <a:rPr lang="en-US" dirty="0"/>
              <a:t>READ</a:t>
            </a:r>
            <a:r>
              <a:rPr lang="he-IL" dirty="0"/>
              <a:t> </a:t>
            </a:r>
            <a:r>
              <a:rPr lang="en-US" dirty="0"/>
              <a:t>CONTROL</a:t>
            </a:r>
            <a:r>
              <a:rPr lang="he-IL" dirty="0"/>
              <a:t> כמעט זהים – הם מפרסרים את הכתובת המתקבלת כאשר </a:t>
            </a:r>
            <a:r>
              <a:rPr lang="en-US" dirty="0"/>
              <a:t>valid</a:t>
            </a:r>
            <a:r>
              <a:rPr lang="he-IL" dirty="0"/>
              <a:t> גבוה ומוציאים </a:t>
            </a:r>
            <a:r>
              <a:rPr lang="en-US" dirty="0" err="1"/>
              <a:t>write_enale</a:t>
            </a:r>
            <a:r>
              <a:rPr lang="he-IL" dirty="0"/>
              <a:t> או אינדקס ל-</a:t>
            </a:r>
            <a:r>
              <a:rPr lang="en-US" dirty="0"/>
              <a:t>MUX</a:t>
            </a:r>
            <a:r>
              <a:rPr lang="he-IL" dirty="0"/>
              <a:t> בהתאמה. וכן סיגנל </a:t>
            </a:r>
            <a:r>
              <a:rPr lang="en-US" dirty="0"/>
              <a:t>resp</a:t>
            </a:r>
            <a:r>
              <a:rPr lang="he-IL" dirty="0"/>
              <a:t> עם </a:t>
            </a:r>
            <a:r>
              <a:rPr lang="en-US" dirty="0"/>
              <a:t>valid</a:t>
            </a:r>
            <a:r>
              <a:rPr lang="he-IL" dirty="0"/>
              <a:t> גם כן המציינים האם הכתובת הייתה תקינה.</a:t>
            </a:r>
            <a:br>
              <a:rPr lang="en-US" dirty="0"/>
            </a:br>
            <a:r>
              <a:rPr lang="he-IL" dirty="0"/>
              <a:t>במידה והיא איננה תקינה לא </a:t>
            </a:r>
            <a:r>
              <a:rPr lang="he-IL" dirty="0" err="1"/>
              <a:t>ינתן</a:t>
            </a:r>
            <a:r>
              <a:rPr lang="he-IL" dirty="0"/>
              <a:t> </a:t>
            </a:r>
            <a:r>
              <a:rPr lang="en-US" dirty="0"/>
              <a:t>WRITE ENABLE</a:t>
            </a:r>
            <a:r>
              <a:rPr lang="he-IL" dirty="0"/>
              <a:t> ויוחזר ערך שגיאה בערוצי ה-</a:t>
            </a:r>
            <a:r>
              <a:rPr lang="en-US" dirty="0"/>
              <a:t>RESPONSE</a:t>
            </a:r>
            <a:r>
              <a:rPr lang="he-IL" dirty="0"/>
              <a:t>. ערך זה ישלח בהמשך ל</a:t>
            </a:r>
            <a:r>
              <a:rPr lang="en-US" dirty="0"/>
              <a:t>MASTER</a:t>
            </a:r>
            <a:r>
              <a:rPr lang="he-IL" dirty="0"/>
              <a:t> דרך מודול ה-</a:t>
            </a:r>
            <a:r>
              <a:rPr lang="en-US" dirty="0"/>
              <a:t>AXI</a:t>
            </a:r>
            <a:r>
              <a:rPr lang="he-IL" dirty="0"/>
              <a:t>-</a:t>
            </a:r>
            <a:r>
              <a:rPr lang="en-US" dirty="0"/>
              <a:t>LITE</a:t>
            </a:r>
            <a:r>
              <a:rPr lang="he-IL" dirty="0"/>
              <a:t>.</a:t>
            </a:r>
          </a:p>
          <a:p>
            <a:pPr algn="r" rtl="1"/>
            <a:endParaRPr lang="he-IL" dirty="0"/>
          </a:p>
          <a:p>
            <a:pPr algn="r" rtl="1"/>
            <a:r>
              <a:rPr lang="he-IL" dirty="0"/>
              <a:t>נעיר – אין ולא נדרשות בתכן שלנו מכונות מצבים, מאחר וכל הבקרה כולה מתבססת אך ורק על </a:t>
            </a:r>
            <a:r>
              <a:rPr lang="he-IL" dirty="0" err="1"/>
              <a:t>פירסור</a:t>
            </a:r>
            <a:r>
              <a:rPr lang="he-IL" dirty="0"/>
              <a:t> כתובות וכתיבת ערכים לרגיסטרים.</a:t>
            </a:r>
            <a:br>
              <a:rPr lang="en-US" dirty="0"/>
            </a:br>
            <a:r>
              <a:rPr lang="he-IL" dirty="0"/>
              <a:t>רגיסטר </a:t>
            </a:r>
            <a:r>
              <a:rPr lang="en-US" dirty="0"/>
              <a:t>enables</a:t>
            </a:r>
            <a:r>
              <a:rPr lang="he-IL" dirty="0"/>
              <a:t> מכיל שלושה ביטים השולטים על אפשור פעילות מודולים </a:t>
            </a:r>
            <a:r>
              <a:rPr lang="he-IL" dirty="0" err="1"/>
              <a:t>גאמא</a:t>
            </a:r>
            <a:r>
              <a:rPr lang="he-IL" dirty="0"/>
              <a:t>, קונטרסט </a:t>
            </a:r>
            <a:r>
              <a:rPr lang="he-IL" dirty="0" err="1"/>
              <a:t>וברייטנס</a:t>
            </a:r>
            <a:r>
              <a:rPr lang="he-IL" dirty="0"/>
              <a:t>.</a:t>
            </a:r>
          </a:p>
          <a:p>
            <a:pPr algn="r" rtl="1"/>
            <a:r>
              <a:rPr lang="he-IL" dirty="0"/>
              <a:t>שאר הרגיסטרים מכילים ערכי פרמטרים מספריים, כאשר </a:t>
            </a:r>
            <a:r>
              <a:rPr lang="en-US" dirty="0"/>
              <a:t>CONTRAST LUT</a:t>
            </a:r>
            <a:r>
              <a:rPr lang="he-IL" dirty="0"/>
              <a:t> ממפה ערכים המתקבלים מהמשתמש לערכים תפעוליים פנימיים שמועברים למודול הקונטרסט. נפרט אודותם כשנדון במודול זה.</a:t>
            </a:r>
          </a:p>
          <a:p>
            <a:pPr algn="r" rtl="1"/>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31</a:t>
            </a:fld>
            <a:endParaRPr lang="en-IL"/>
          </a:p>
        </p:txBody>
      </p:sp>
    </p:spTree>
    <p:extLst>
      <p:ext uri="{BB962C8B-B14F-4D97-AF65-F5344CB8AC3E}">
        <p14:creationId xmlns:p14="http://schemas.microsoft.com/office/powerpoint/2010/main" val="1847781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[תמיר]</a:t>
            </a:r>
            <a:br>
              <a:rPr lang="en-US" dirty="0"/>
            </a:br>
            <a:r>
              <a:rPr lang="he-IL" dirty="0"/>
              <a:t>נעבור לקבוצת הבלוקים של מסלול הנתונים – מכאן הכל יותר פשוט.</a:t>
            </a:r>
            <a:endParaRPr lang="en-US" dirty="0"/>
          </a:p>
          <a:p>
            <a:pPr algn="r" rtl="1"/>
            <a:r>
              <a:rPr lang="he-IL" dirty="0"/>
              <a:t>שלושת המודולים: </a:t>
            </a:r>
            <a:r>
              <a:rPr lang="he-IL" dirty="0" err="1"/>
              <a:t>גאמא</a:t>
            </a:r>
            <a:r>
              <a:rPr lang="he-IL" dirty="0"/>
              <a:t>, קונטרסט </a:t>
            </a:r>
            <a:r>
              <a:rPr lang="he-IL" dirty="0" err="1"/>
              <a:t>וברייטנס</a:t>
            </a:r>
            <a:r>
              <a:rPr lang="he-IL" dirty="0"/>
              <a:t> הם חלק מבלוק היררכי ששמו – </a:t>
            </a:r>
            <a:r>
              <a:rPr lang="en-US" dirty="0" err="1"/>
              <a:t>datapath</a:t>
            </a:r>
            <a:r>
              <a:rPr lang="he-IL" dirty="0"/>
              <a:t> והוא מייצג מסלול נתונים שלם לרכיב צבע.</a:t>
            </a:r>
          </a:p>
          <a:p>
            <a:pPr algn="r" rtl="1"/>
            <a:r>
              <a:rPr lang="he-IL" dirty="0"/>
              <a:t>בתכן יש שלושה כאלה במקביל המטפלים בערוצי הצבע: אדום, ירוק וכחול.</a:t>
            </a:r>
          </a:p>
          <a:p>
            <a:pPr algn="r" rtl="1"/>
            <a:r>
              <a:rPr lang="he-IL" dirty="0"/>
              <a:t>ובנוסף אחד מנוון שאינו מבצע כל פעולה למעט העברת הבית הרביעי </a:t>
            </a:r>
            <a:r>
              <a:rPr lang="he-IL" dirty="0" err="1"/>
              <a:t>בסינכרון</a:t>
            </a:r>
            <a:r>
              <a:rPr lang="he-IL" dirty="0"/>
              <a:t> עם שאר רכיבי הפיקסל.</a:t>
            </a:r>
          </a:p>
          <a:p>
            <a:pPr algn="r" rtl="1"/>
            <a:r>
              <a:rPr lang="he-IL" dirty="0"/>
              <a:t>בתי הפיקסל מתחלקים ביניהם באופן מובנה ומורכבים מחדש במוצאם.</a:t>
            </a:r>
          </a:p>
          <a:p>
            <a:pPr algn="r" rtl="1"/>
            <a:endParaRPr lang="he-IL" dirty="0"/>
          </a:p>
          <a:p>
            <a:pPr algn="r" rtl="1"/>
            <a:r>
              <a:rPr lang="he-IL" dirty="0"/>
              <a:t>(סיגנל ה </a:t>
            </a:r>
            <a:r>
              <a:rPr lang="en-US" dirty="0"/>
              <a:t>VALID</a:t>
            </a:r>
            <a:r>
              <a:rPr lang="he-IL" dirty="0"/>
              <a:t> במוצא הוא </a:t>
            </a:r>
            <a:r>
              <a:rPr lang="en-US" dirty="0"/>
              <a:t>AND</a:t>
            </a:r>
            <a:r>
              <a:rPr lang="he-IL" dirty="0"/>
              <a:t> של שלושת הערוצים, אם כי בתכן הנוכחי אין סיבה להיווצרות הבדל כלשהוא בין הערוצים – למעשה ניתן היה להסתפק באחד בודד)</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32</a:t>
            </a:fld>
            <a:endParaRPr lang="en-IL"/>
          </a:p>
        </p:txBody>
      </p:sp>
    </p:spTree>
    <p:extLst>
      <p:ext uri="{BB962C8B-B14F-4D97-AF65-F5344CB8AC3E}">
        <p14:creationId xmlns:p14="http://schemas.microsoft.com/office/powerpoint/2010/main" val="781441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[תמיר]</a:t>
            </a:r>
            <a:br>
              <a:rPr lang="en-US" dirty="0"/>
            </a:br>
            <a:r>
              <a:rPr lang="he-IL" dirty="0"/>
              <a:t>מאפשר סכימה /חיסור של </a:t>
            </a:r>
            <a:r>
              <a:rPr lang="en-US" dirty="0"/>
              <a:t>[0,255]</a:t>
            </a:r>
            <a:r>
              <a:rPr lang="he-IL" dirty="0"/>
              <a:t> (הביט הנוסף - 8 הוא לחיסור בשיטת המשלים ל2)</a:t>
            </a:r>
          </a:p>
          <a:p>
            <a:pPr algn="r" rtl="1"/>
            <a:r>
              <a:rPr lang="he-IL" dirty="0"/>
              <a:t>מבצע קטימה (במצב של חריגה מהקצוות.</a:t>
            </a:r>
          </a:p>
          <a:p>
            <a:pPr algn="r" rtl="1"/>
            <a:r>
              <a:rPr lang="he-IL" dirty="0"/>
              <a:t>כשה</a:t>
            </a:r>
            <a:r>
              <a:rPr lang="en-US" dirty="0" err="1"/>
              <a:t>datapath</a:t>
            </a:r>
            <a:r>
              <a:rPr lang="he-IL" dirty="0"/>
              <a:t> מוכן לקבל מידע, הוא מפסיק לעשות </a:t>
            </a:r>
            <a:r>
              <a:rPr lang="en-US" dirty="0"/>
              <a:t>stall</a:t>
            </a:r>
            <a:r>
              <a:rPr lang="he-IL" dirty="0"/>
              <a:t> ל</a:t>
            </a:r>
            <a:r>
              <a:rPr lang="en-US" dirty="0"/>
              <a:t>pipe</a:t>
            </a:r>
            <a:r>
              <a:rPr lang="he-IL" dirty="0"/>
              <a:t>, מעביר את ה</a:t>
            </a:r>
            <a:r>
              <a:rPr lang="en-US" dirty="0"/>
              <a:t>valid</a:t>
            </a:r>
            <a:r>
              <a:rPr lang="he-IL" dirty="0"/>
              <a:t> ומעביר את הפיקסל המעובד</a:t>
            </a:r>
          </a:p>
          <a:p>
            <a:pPr algn="r" rtl="1"/>
            <a:r>
              <a:rPr lang="he-IL" dirty="0"/>
              <a:t>מקבל את כניסתו מהקונטרסט ופולט לממשק ה</a:t>
            </a:r>
            <a:r>
              <a:rPr lang="en-US" dirty="0"/>
              <a:t>AXI</a:t>
            </a:r>
            <a:r>
              <a:rPr lang="he-IL" dirty="0"/>
              <a:t> </a:t>
            </a:r>
            <a:r>
              <a:rPr lang="en-US" dirty="0"/>
              <a:t>STREAM</a:t>
            </a:r>
            <a:endParaRPr lang="he-IL" dirty="0"/>
          </a:p>
          <a:p>
            <a:pPr algn="r" rtl="1"/>
            <a:r>
              <a:rPr lang="he-IL" dirty="0"/>
              <a:t>יש לו </a:t>
            </a:r>
            <a:r>
              <a:rPr lang="en-US" dirty="0"/>
              <a:t>enable</a:t>
            </a:r>
            <a:r>
              <a:rPr lang="he-IL" dirty="0"/>
              <a:t> על מנת להפעילו</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33</a:t>
            </a:fld>
            <a:endParaRPr lang="en-IL"/>
          </a:p>
        </p:txBody>
      </p:sp>
    </p:spTree>
    <p:extLst>
      <p:ext uri="{BB962C8B-B14F-4D97-AF65-F5344CB8AC3E}">
        <p14:creationId xmlns:p14="http://schemas.microsoft.com/office/powerpoint/2010/main" val="1659211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[תמיר]</a:t>
            </a:r>
            <a:br>
              <a:rPr lang="en-US" dirty="0"/>
            </a:br>
            <a:r>
              <a:rPr lang="he-IL" dirty="0"/>
              <a:t>מאפשר הכפלה של </a:t>
            </a:r>
            <a:r>
              <a:rPr lang="en-US" dirty="0" err="1"/>
              <a:t>cp_param</a:t>
            </a:r>
            <a:r>
              <a:rPr lang="he-IL" dirty="0"/>
              <a:t> לפי סט ערכים בדידים שנקבעו מראש</a:t>
            </a:r>
          </a:p>
          <a:p>
            <a:pPr algn="r" rtl="1"/>
            <a:r>
              <a:rPr lang="he-IL" dirty="0"/>
              <a:t>מבצע קטימה (במצב של חריגה מהקצוות.</a:t>
            </a:r>
          </a:p>
          <a:p>
            <a:pPr algn="r" rtl="1"/>
            <a:r>
              <a:rPr lang="he-IL" dirty="0"/>
              <a:t>כשה</a:t>
            </a:r>
            <a:r>
              <a:rPr lang="en-US" dirty="0" err="1"/>
              <a:t>datapath</a:t>
            </a:r>
            <a:r>
              <a:rPr lang="he-IL" dirty="0"/>
              <a:t> מוכן לקבל מידע, הוא מפסיק לעשות </a:t>
            </a:r>
            <a:r>
              <a:rPr lang="en-US" dirty="0"/>
              <a:t>stall</a:t>
            </a:r>
            <a:r>
              <a:rPr lang="he-IL" dirty="0"/>
              <a:t> ל</a:t>
            </a:r>
            <a:r>
              <a:rPr lang="en-US" dirty="0"/>
              <a:t>pipe</a:t>
            </a:r>
            <a:r>
              <a:rPr lang="he-IL" dirty="0"/>
              <a:t>, מעביר את ה</a:t>
            </a:r>
            <a:r>
              <a:rPr lang="en-US" dirty="0"/>
              <a:t>valid</a:t>
            </a:r>
            <a:r>
              <a:rPr lang="he-IL" dirty="0"/>
              <a:t> ומעביר את הפיקסל המעובד</a:t>
            </a:r>
          </a:p>
          <a:p>
            <a:pPr algn="r" rtl="1"/>
            <a:r>
              <a:rPr lang="he-IL" dirty="0"/>
              <a:t>מקבל את כניסתו  מהגאמא ופולט ל</a:t>
            </a:r>
            <a:r>
              <a:rPr lang="en-US" dirty="0"/>
              <a:t>brightness</a:t>
            </a:r>
            <a:endParaRPr lang="he-IL" dirty="0"/>
          </a:p>
          <a:p>
            <a:pPr algn="r" rtl="1"/>
            <a:r>
              <a:rPr lang="he-IL" dirty="0"/>
              <a:t>יש לו </a:t>
            </a:r>
            <a:r>
              <a:rPr lang="en-US" dirty="0"/>
              <a:t>enable</a:t>
            </a:r>
            <a:r>
              <a:rPr lang="he-IL" dirty="0"/>
              <a:t> על מנת להפעילו</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34</a:t>
            </a:fld>
            <a:endParaRPr lang="en-IL"/>
          </a:p>
        </p:txBody>
      </p:sp>
    </p:spTree>
    <p:extLst>
      <p:ext uri="{BB962C8B-B14F-4D97-AF65-F5344CB8AC3E}">
        <p14:creationId xmlns:p14="http://schemas.microsoft.com/office/powerpoint/2010/main" val="516529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[תמיר]</a:t>
            </a:r>
            <a:br>
              <a:rPr lang="en-US" dirty="0"/>
            </a:br>
            <a:r>
              <a:rPr lang="he-IL" b="0" dirty="0"/>
              <a:t>נזכיר – </a:t>
            </a:r>
            <a:r>
              <a:rPr lang="en-US" b="0" dirty="0"/>
              <a:t>CONTRAST</a:t>
            </a:r>
            <a:r>
              <a:rPr lang="he-IL" b="0" dirty="0"/>
              <a:t>_</a:t>
            </a:r>
            <a:r>
              <a:rPr lang="en-US" b="0" dirty="0"/>
              <a:t>LUT</a:t>
            </a:r>
            <a:r>
              <a:rPr lang="he-IL" b="0" dirty="0"/>
              <a:t> נמצא בפועל </a:t>
            </a:r>
            <a:r>
              <a:rPr lang="he-IL" b="0" dirty="0" err="1"/>
              <a:t>בקונטרולר</a:t>
            </a:r>
            <a:r>
              <a:rPr lang="he-IL" b="0" dirty="0"/>
              <a:t>, כך שקווי הבקרה הנכנסים למודול הם הבקרה הישירה על </a:t>
            </a:r>
            <a:r>
              <a:rPr lang="he-IL" b="0" dirty="0" err="1"/>
              <a:t>השיפטרים</a:t>
            </a:r>
            <a:r>
              <a:rPr lang="he-IL" b="0" dirty="0"/>
              <a:t> ועל הופך הסימן. זה הוא תרשים רעיוני.</a:t>
            </a:r>
          </a:p>
          <a:p>
            <a:pPr algn="r" rtl="1"/>
            <a:r>
              <a:rPr lang="he-IL" dirty="0"/>
              <a:t>כיצד כל חלקי ביט של </a:t>
            </a:r>
            <a:r>
              <a:rPr lang="en-US" dirty="0"/>
              <a:t>cp</a:t>
            </a:r>
            <a:r>
              <a:rPr lang="he-IL" dirty="0"/>
              <a:t> ממופים (לכיוון ה</a:t>
            </a:r>
            <a:r>
              <a:rPr lang="en-US" dirty="0"/>
              <a:t>shift</a:t>
            </a:r>
            <a:r>
              <a:rPr lang="he-IL" dirty="0"/>
              <a:t>, לגודל ההזזה ולסכימה/חיסור ביניהם)</a:t>
            </a:r>
          </a:p>
          <a:p>
            <a:pPr algn="r" rtl="1"/>
            <a:r>
              <a:rPr lang="he-IL" dirty="0"/>
              <a:t>הסיבה היא כאמור (יוסבר במפורט בהמשך), כדי להמנע מתכן מורכב כמו מכפל</a:t>
            </a:r>
          </a:p>
          <a:p>
            <a:pPr algn="r" rtl="1"/>
            <a:r>
              <a:rPr lang="he-IL" dirty="0"/>
              <a:t>כתוצאה מכך המשתמש מכניס ב</a:t>
            </a:r>
            <a:r>
              <a:rPr lang="en-US" dirty="0"/>
              <a:t>fixed point</a:t>
            </a:r>
            <a:r>
              <a:rPr lang="he-IL" dirty="0"/>
              <a:t> ערכים בכניסה</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35</a:t>
            </a:fld>
            <a:endParaRPr lang="en-IL"/>
          </a:p>
        </p:txBody>
      </p:sp>
    </p:spTree>
    <p:extLst>
      <p:ext uri="{BB962C8B-B14F-4D97-AF65-F5344CB8AC3E}">
        <p14:creationId xmlns:p14="http://schemas.microsoft.com/office/powerpoint/2010/main" val="3322424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[תמיר]</a:t>
            </a:r>
            <a:br>
              <a:rPr lang="en-US" dirty="0"/>
            </a:br>
            <a:r>
              <a:rPr lang="he-IL" dirty="0"/>
              <a:t>מאפשר פעולת גאמא עפ"י מיפוי פיקסל לפיקסל לפי וקטור ערכים הנטען מראש ע"י המשתמש</a:t>
            </a:r>
          </a:p>
          <a:p>
            <a:pPr algn="r" rtl="1"/>
            <a:r>
              <a:rPr lang="he-IL" dirty="0"/>
              <a:t>בקשה לקריאה ערך טעון </a:t>
            </a:r>
            <a:r>
              <a:rPr lang="en-US" dirty="0" err="1"/>
              <a:t>glut_from_read</a:t>
            </a:r>
            <a:r>
              <a:rPr lang="he-IL" dirty="0"/>
              <a:t> , מגיע מהקונטרול, ומחזיר ל</a:t>
            </a:r>
            <a:r>
              <a:rPr lang="en-US" dirty="0" err="1"/>
              <a:t>glut_to_read</a:t>
            </a:r>
            <a:r>
              <a:rPr lang="he-IL" dirty="0"/>
              <a:t> אל הקונטרול</a:t>
            </a:r>
          </a:p>
          <a:p>
            <a:pPr algn="r" rtl="1"/>
            <a:r>
              <a:rPr lang="he-IL" dirty="0"/>
              <a:t>ביצוע מיפוי והגדרת הפונק' ע"י טעינת הערכים ומיפויהם ב</a:t>
            </a:r>
            <a:r>
              <a:rPr lang="en-US" dirty="0" err="1"/>
              <a:t>glut_to</a:t>
            </a:r>
            <a:r>
              <a:rPr lang="en-US" dirty="0"/>
              <a:t>, </a:t>
            </a:r>
            <a:r>
              <a:rPr lang="en-US" dirty="0" err="1"/>
              <a:t>glut_from</a:t>
            </a:r>
            <a:r>
              <a:rPr lang="he-IL" dirty="0"/>
              <a:t> ע"י המשתמש (תוך הפעלת </a:t>
            </a:r>
            <a:r>
              <a:rPr lang="en-US" dirty="0" err="1"/>
              <a:t>glut_write_en_n</a:t>
            </a:r>
            <a:r>
              <a:rPr lang="he-IL" dirty="0"/>
              <a:t>)</a:t>
            </a:r>
          </a:p>
          <a:p>
            <a:pPr algn="r" rtl="1"/>
            <a:endParaRPr lang="he-IL" dirty="0"/>
          </a:p>
          <a:p>
            <a:pPr algn="r" rtl="1"/>
            <a:endParaRPr lang="he-IL" dirty="0"/>
          </a:p>
          <a:p>
            <a:pPr algn="r" rtl="1"/>
            <a:r>
              <a:rPr lang="he-IL" dirty="0"/>
              <a:t>כשה</a:t>
            </a:r>
            <a:r>
              <a:rPr lang="en-US" dirty="0" err="1"/>
              <a:t>datapath</a:t>
            </a:r>
            <a:r>
              <a:rPr lang="he-IL" dirty="0"/>
              <a:t> מוכן לקבל מידע, הוא מפסיק לעשות </a:t>
            </a:r>
            <a:r>
              <a:rPr lang="en-US" dirty="0"/>
              <a:t>stall</a:t>
            </a:r>
            <a:r>
              <a:rPr lang="he-IL" dirty="0"/>
              <a:t> ל</a:t>
            </a:r>
            <a:r>
              <a:rPr lang="en-US" dirty="0"/>
              <a:t>pipe</a:t>
            </a:r>
            <a:r>
              <a:rPr lang="he-IL" dirty="0"/>
              <a:t>, מעביר את ה</a:t>
            </a:r>
            <a:r>
              <a:rPr lang="en-US" dirty="0"/>
              <a:t>valid</a:t>
            </a:r>
            <a:r>
              <a:rPr lang="he-IL" dirty="0"/>
              <a:t> ומעביר את הפיקסל המעובד</a:t>
            </a:r>
          </a:p>
          <a:p>
            <a:pPr algn="r" rtl="1"/>
            <a:r>
              <a:rPr lang="he-IL" dirty="0"/>
              <a:t>מקבל את מוצאו מ</a:t>
            </a:r>
            <a:r>
              <a:rPr lang="en-US" dirty="0"/>
              <a:t>AXI</a:t>
            </a:r>
            <a:r>
              <a:rPr lang="he-IL" dirty="0"/>
              <a:t> </a:t>
            </a:r>
            <a:r>
              <a:rPr lang="en-US" dirty="0"/>
              <a:t>STREAM</a:t>
            </a:r>
            <a:r>
              <a:rPr lang="he-IL" dirty="0"/>
              <a:t>  ופולט ל</a:t>
            </a:r>
            <a:r>
              <a:rPr lang="en-US" dirty="0"/>
              <a:t>contrast</a:t>
            </a:r>
            <a:endParaRPr lang="he-IL" dirty="0"/>
          </a:p>
          <a:p>
            <a:pPr algn="r" rtl="1"/>
            <a:r>
              <a:rPr lang="he-IL" dirty="0"/>
              <a:t>יש לו </a:t>
            </a:r>
            <a:r>
              <a:rPr lang="en-US" dirty="0"/>
              <a:t>enable</a:t>
            </a:r>
            <a:r>
              <a:rPr lang="he-IL" dirty="0"/>
              <a:t> על מנת להפעילו</a:t>
            </a:r>
            <a:endParaRPr lang="en-IL" dirty="0"/>
          </a:p>
          <a:p>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36</a:t>
            </a:fld>
            <a:endParaRPr lang="en-IL"/>
          </a:p>
        </p:txBody>
      </p:sp>
    </p:spTree>
    <p:extLst>
      <p:ext uri="{BB962C8B-B14F-4D97-AF65-F5344CB8AC3E}">
        <p14:creationId xmlns:p14="http://schemas.microsoft.com/office/powerpoint/2010/main" val="3063961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endParaRPr lang="he-IL" b="1" dirty="0"/>
          </a:p>
          <a:p>
            <a:pPr algn="r" rtl="1"/>
            <a:r>
              <a:rPr lang="he-IL" dirty="0"/>
              <a:t>ממומשים באופן פשוט ללא </a:t>
            </a:r>
            <a:r>
              <a:rPr lang="en-US" dirty="0"/>
              <a:t>FIFO</a:t>
            </a:r>
            <a:r>
              <a:rPr lang="he-IL" dirty="0"/>
              <a:t> כי אין בהם </a:t>
            </a:r>
            <a:r>
              <a:rPr lang="en-US" dirty="0"/>
              <a:t>CDC</a:t>
            </a:r>
            <a:r>
              <a:rPr lang="he-IL" dirty="0"/>
              <a:t> – ע"י קטע </a:t>
            </a:r>
            <a:r>
              <a:rPr lang="he-IL" dirty="0" err="1"/>
              <a:t>קומבינטורי</a:t>
            </a:r>
            <a:r>
              <a:rPr lang="he-IL" dirty="0"/>
              <a:t> שמאפשר כתיבה לרגיסטר פנימי המשורשר למוצא </a:t>
            </a:r>
            <a:r>
              <a:rPr lang="he-IL" dirty="0" err="1"/>
              <a:t>הדאטא</a:t>
            </a:r>
            <a:r>
              <a:rPr lang="he-IL" dirty="0"/>
              <a:t> כל עוד אין מידע שטרם קיבל (</a:t>
            </a:r>
            <a:r>
              <a:rPr lang="en-US" dirty="0" err="1"/>
              <a:t>datapath_ready</a:t>
            </a:r>
            <a:r>
              <a:rPr lang="en-US" dirty="0"/>
              <a:t>/</a:t>
            </a:r>
            <a:r>
              <a:rPr lang="en-US" dirty="0" err="1"/>
              <a:t>down_TREADY</a:t>
            </a:r>
            <a:r>
              <a:rPr lang="he-IL" dirty="0"/>
              <a:t>) על קווי ה (</a:t>
            </a:r>
            <a:r>
              <a:rPr lang="en-US" dirty="0" err="1"/>
              <a:t>rgb_in</a:t>
            </a:r>
            <a:r>
              <a:rPr lang="en-US" dirty="0"/>
              <a:t>/</a:t>
            </a:r>
            <a:r>
              <a:rPr lang="en-US" dirty="0" err="1"/>
              <a:t>down_TDATA</a:t>
            </a:r>
            <a:r>
              <a:rPr lang="he-IL" dirty="0"/>
              <a:t>) בהתאמה.</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37</a:t>
            </a:fld>
            <a:endParaRPr lang="en-IL"/>
          </a:p>
        </p:txBody>
      </p:sp>
    </p:spTree>
    <p:extLst>
      <p:ext uri="{BB962C8B-B14F-4D97-AF65-F5344CB8AC3E}">
        <p14:creationId xmlns:p14="http://schemas.microsoft.com/office/powerpoint/2010/main" val="410973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[מוסתר]</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38</a:t>
            </a:fld>
            <a:endParaRPr lang="en-IL"/>
          </a:p>
        </p:txBody>
      </p:sp>
    </p:spTree>
    <p:extLst>
      <p:ext uri="{BB962C8B-B14F-4D97-AF65-F5344CB8AC3E}">
        <p14:creationId xmlns:p14="http://schemas.microsoft.com/office/powerpoint/2010/main" val="667065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dirty="0"/>
              <a:t>[תמיר]</a:t>
            </a:r>
          </a:p>
          <a:p>
            <a:r>
              <a:rPr lang="en-US" b="1" dirty="0"/>
              <a:t>Full frame buffering</a:t>
            </a:r>
          </a:p>
          <a:p>
            <a:r>
              <a:rPr lang="en-US" dirty="0"/>
              <a:t>The project started with an idea that a whole frame should be read and stored in buffer memory to be processed asynchronously from the AXI-Stream transmission rate. Thus, requiring an IO buffer and synchronization logic to prevent delay-skew between frames, but allowing for a constant operating frequency of the data path and processing between them.</a:t>
            </a:r>
            <a:br>
              <a:rPr lang="en-US" dirty="0"/>
            </a:br>
            <a:r>
              <a:rPr lang="en-US" dirty="0"/>
              <a:t> This approach was not required, because:</a:t>
            </a:r>
          </a:p>
          <a:p>
            <a:pPr marL="171450" indent="-171450">
              <a:buFont typeface="Arial"/>
              <a:buChar char="•"/>
            </a:pPr>
            <a:r>
              <a:rPr lang="en-US" dirty="0"/>
              <a:t>All the operations are pixel-wise; thus, frame memory is not required for processing.</a:t>
            </a:r>
          </a:p>
          <a:p>
            <a:pPr marL="171450" indent="-171450">
              <a:buFont typeface="Arial"/>
              <a:buChar char="•"/>
            </a:pPr>
            <a:r>
              <a:rPr lang="en-US" dirty="0"/>
              <a:t>The video IO (AXI-Stream) payload is a single pixel.</a:t>
            </a:r>
          </a:p>
          <a:p>
            <a:pPr marL="171450" indent="-171450">
              <a:buFont typeface="Arial"/>
              <a:buChar char="•"/>
            </a:pPr>
            <a:r>
              <a:rPr lang="en-US" dirty="0"/>
              <a:t>The video IO (AXI-Stream) has a clock signal (ACLK) that can be used to synchronize processing and avoid delay-skew problems altogether.</a:t>
            </a:r>
          </a:p>
          <a:p>
            <a:pPr marL="171450" indent="-171450">
              <a:buFont typeface="Arial"/>
              <a:buChar char="•"/>
            </a:pPr>
            <a:r>
              <a:rPr lang="en-US" dirty="0"/>
              <a:t>We have an upper bound based on resolution and FPS to design and close timing with (as resolution x FPS = pixels per second = AXI-Stream transmission rate).</a:t>
            </a:r>
            <a:br>
              <a:rPr lang="en-US" dirty="0"/>
            </a:br>
            <a:r>
              <a:rPr lang="en-US" dirty="0"/>
              <a:t> E.g. 4K 3840x2160 with 60 FPS requires a pixel rate of ~500MHz, which is an achievable frequency in the ancient 180nm process we are designing for.</a:t>
            </a:r>
          </a:p>
          <a:p>
            <a:pPr marL="0" indent="0">
              <a:buFont typeface="Arial"/>
              <a:buNone/>
            </a:pPr>
            <a:r>
              <a:rPr lang="en-US" b="1" dirty="0"/>
              <a:t>S</a:t>
            </a:r>
            <a:r>
              <a:rPr lang="en-US" b="1" dirty="0">
                <a:cs typeface="Calibri"/>
              </a:rPr>
              <a:t>equential channels</a:t>
            </a:r>
            <a:endParaRPr lang="en-US" b="1" dirty="0"/>
          </a:p>
          <a:p>
            <a:r>
              <a:rPr lang="en-US" dirty="0"/>
              <a:t>Further analysis of the required enhancement algorithms showed that in RGB color space (which we selected for our design) they do not have cross-channel dependency. Effectively, brightness, contrast and gamma correction application are pixel-channel-wise. Therefore, they can be applied on a pixel’s channels in-series or on all 3 in-parallel.</a:t>
            </a:r>
            <a:br>
              <a:rPr lang="en-US" dirty="0"/>
            </a:br>
            <a:r>
              <a:rPr lang="en-US" dirty="0"/>
              <a:t> We considered serial computation at first, that would have resulted in a smaller area of the processing data path at the cost of a lower bitrate (x3 clocks for pixel than in-parallel). Yet, an additional logic and memory would have been required to buffer the 3 channels and feed them in sequence to the processing data path. </a:t>
            </a:r>
            <a:br>
              <a:rPr lang="en-US" dirty="0"/>
            </a:br>
            <a:r>
              <a:rPr lang="en-US" dirty="0"/>
              <a:t> We opted to use the parallel approach to reduce complexity and achieve a higher possible pixel/sec rate, thus allowing support of higher resolutions and FPS rates.</a:t>
            </a:r>
          </a:p>
          <a:p>
            <a:r>
              <a:rPr lang="en-US" b="1" dirty="0"/>
              <a:t>Data type – color space</a:t>
            </a:r>
          </a:p>
          <a:p>
            <a:r>
              <a:rPr lang="en-US" dirty="0"/>
              <a:t>Although we chose RGB color coding, there are various color representations, such as HSB, HSL and HSV [</a:t>
            </a:r>
            <a:r>
              <a:rPr lang="he" dirty="0"/>
              <a:t>‎</a:t>
            </a:r>
            <a:r>
              <a:rPr lang="en-US" dirty="0"/>
              <a:t>2.1]. </a:t>
            </a:r>
          </a:p>
          <a:p>
            <a:r>
              <a:rPr lang="en-US" dirty="0"/>
              <a:t>However, the other alternatives aren’t in base-2 nor additive. Therefore, mathematical operations been made in the algorithms such multiplication and subtraction/addition will be much more expensive, in terms of hardware, latency and complexity.</a:t>
            </a:r>
            <a:endParaRPr lang="en-US" dirty="0">
              <a:cs typeface="Calibri"/>
            </a:endParaRPr>
          </a:p>
          <a:p>
            <a:r>
              <a:rPr lang="en-US" b="1" dirty="0"/>
              <a:t>Arithmetical modules micro-architecture - multiplier</a:t>
            </a:r>
          </a:p>
          <a:p>
            <a:r>
              <a:rPr lang="en-US" dirty="0"/>
              <a:t>Brightness and contrast operations require an arithmetical module to perform addition, subtraction, multiplication, and division with upper/lower bound keeping (overflow protection).</a:t>
            </a:r>
            <a:br>
              <a:rPr lang="en-US" dirty="0"/>
            </a:br>
            <a:r>
              <a:rPr lang="en-US" dirty="0"/>
              <a:t> At first, we considered using an ALU IP. Experimenting with contrast enhancement, we noted that there is no need to support very large or very small multipliers and that it is sufficient to work with a closed set of factors. Thus, we could optimize the costly multiplier module for a uint8 operand and a multiplication factor from a closed set of fixed-point powers of 2.</a:t>
            </a:r>
            <a:br>
              <a:rPr lang="en-US" dirty="0"/>
            </a:br>
            <a:r>
              <a:rPr lang="en-US" dirty="0"/>
              <a:t> We opted to use a synthesized ADD/SUB module and a shifter-based multiplier [see section ].</a:t>
            </a:r>
            <a:endParaRPr lang="en-US" dirty="0">
              <a:cs typeface="Calibri"/>
            </a:endParaRPr>
          </a:p>
          <a:p>
            <a:r>
              <a:rPr lang="en-US" b="1" dirty="0"/>
              <a:t>Arithmetical modules micro-architecture - identity operation vs bypass</a:t>
            </a:r>
          </a:p>
          <a:p>
            <a:r>
              <a:rPr lang="en-US" dirty="0"/>
              <a:t>One way to perform identity operations through algorithms is to rely on user’s appropriate input parameters (  , ) without any additional hardware.</a:t>
            </a:r>
          </a:p>
          <a:p>
            <a:r>
              <a:rPr lang="en-US" dirty="0"/>
              <a:t>However, we chose to allow bypass by using power gating, which means turning off inactive algorithms’ logic blocks, to avoid power waste.</a:t>
            </a:r>
          </a:p>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rPr lang="en-US"/>
              <a:t>39</a:t>
            </a:fld>
            <a:endParaRPr lang="en-US"/>
          </a:p>
        </p:txBody>
      </p:sp>
    </p:spTree>
    <p:extLst>
      <p:ext uri="{BB962C8B-B14F-4D97-AF65-F5344CB8AC3E}">
        <p14:creationId xmlns:p14="http://schemas.microsoft.com/office/powerpoint/2010/main" val="202028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p>
          <a:p>
            <a:pPr algn="r" rtl="1"/>
            <a:r>
              <a:rPr lang="he-IL" dirty="0"/>
              <a:t>ההסבר הנ"ל בתמצות מביא לייצוג מתמטי, שנבנה כמו "בבושקה/מטריושקה" רוסית.</a:t>
            </a:r>
          </a:p>
          <a:p>
            <a:pPr algn="r" rtl="1"/>
            <a:r>
              <a:rPr lang="he-IL" dirty="0"/>
              <a:t>וידאו – רצף פריימים.</a:t>
            </a:r>
          </a:p>
          <a:p>
            <a:pPr algn="r" rtl="1"/>
            <a:r>
              <a:rPr lang="he-IL" dirty="0"/>
              <a:t>פריים – מטריצת פיקסלים הניתנת לשיטוח לווקטור.</a:t>
            </a:r>
          </a:p>
          <a:p>
            <a:pPr algn="r" rtl="1"/>
            <a:r>
              <a:rPr lang="he-IL" dirty="0"/>
              <a:t>פיקסל – וקטור בעל 3 איברי צבע.</a:t>
            </a:r>
          </a:p>
          <a:p>
            <a:pPr algn="r" rtl="1"/>
            <a:r>
              <a:rPr lang="he-IL" dirty="0"/>
              <a:t>ובמרחב צבע </a:t>
            </a:r>
            <a:r>
              <a:rPr lang="en-US" dirty="0"/>
              <a:t>RGB</a:t>
            </a:r>
            <a:r>
              <a:rPr lang="he-IL" dirty="0"/>
              <a:t> 24 ביט – כל איבר הוא מספר שלם בין 0 ל-255. בתוכנה – טיפוס מסוג </a:t>
            </a:r>
            <a:r>
              <a:rPr lang="en-US" dirty="0"/>
              <a:t>uint8</a:t>
            </a:r>
            <a:r>
              <a:rPr lang="he-IL" dirty="0"/>
              <a:t>.</a:t>
            </a:r>
            <a:br>
              <a:rPr lang="en-US" dirty="0"/>
            </a:br>
            <a:r>
              <a:rPr lang="he-IL" dirty="0"/>
              <a:t>נפנה את תשומת הלב לקידוד זה ולכך שהערכים חסומים משני הצדדים. נתייחס לכך בתכן בהמשך.</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4</a:t>
            </a:fld>
            <a:endParaRPr lang="en-IL"/>
          </a:p>
        </p:txBody>
      </p:sp>
    </p:spTree>
    <p:extLst>
      <p:ext uri="{BB962C8B-B14F-4D97-AF65-F5344CB8AC3E}">
        <p14:creationId xmlns:p14="http://schemas.microsoft.com/office/powerpoint/2010/main" val="2343359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40</a:t>
            </a:fld>
            <a:endParaRPr lang="en-IL" dirty="0"/>
          </a:p>
        </p:txBody>
      </p:sp>
    </p:spTree>
    <p:extLst>
      <p:ext uri="{BB962C8B-B14F-4D97-AF65-F5344CB8AC3E}">
        <p14:creationId xmlns:p14="http://schemas.microsoft.com/office/powerpoint/2010/main" val="4291197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br>
              <a:rPr lang="en-US" dirty="0"/>
            </a:br>
            <a:r>
              <a:rPr lang="he-IL" dirty="0"/>
              <a:t>תחילה סימולציה של </a:t>
            </a:r>
            <a:r>
              <a:rPr lang="en-US" dirty="0"/>
              <a:t>AXI</a:t>
            </a:r>
            <a:r>
              <a:rPr lang="he-IL" dirty="0"/>
              <a:t>_</a:t>
            </a:r>
            <a:r>
              <a:rPr lang="en-US" dirty="0"/>
              <a:t>STREAM</a:t>
            </a:r>
            <a:r>
              <a:rPr lang="he-IL" dirty="0"/>
              <a:t> – חיברנו את מודול ה-</a:t>
            </a:r>
            <a:r>
              <a:rPr lang="en-US" dirty="0"/>
              <a:t>MASTER</a:t>
            </a:r>
            <a:r>
              <a:rPr lang="he-IL" dirty="0"/>
              <a:t> וה-</a:t>
            </a:r>
            <a:r>
              <a:rPr lang="en-US" dirty="0"/>
              <a:t>SLAVE</a:t>
            </a:r>
            <a:r>
              <a:rPr lang="he-IL" dirty="0"/>
              <a:t> שלנו, כדי לוודא שיש תאימות.</a:t>
            </a:r>
          </a:p>
          <a:p>
            <a:pPr algn="r" rtl="1"/>
            <a:r>
              <a:rPr lang="he-IL" dirty="0"/>
              <a:t>בדגש על תקינות ה-</a:t>
            </a:r>
            <a:r>
              <a:rPr lang="en-US" dirty="0"/>
              <a:t>HANDSHAKE</a:t>
            </a:r>
            <a:r>
              <a:rPr lang="he-IL" dirty="0"/>
              <a:t>.</a:t>
            </a:r>
          </a:p>
          <a:p>
            <a:pPr marL="228600" indent="-228600" algn="r" rtl="1">
              <a:buAutoNum type="arabicParenR"/>
            </a:pPr>
            <a:r>
              <a:rPr lang="he-IL" dirty="0"/>
              <a:t>בעליית שעון זה ה-</a:t>
            </a:r>
            <a:r>
              <a:rPr lang="en-US" dirty="0"/>
              <a:t>TB</a:t>
            </a:r>
            <a:r>
              <a:rPr lang="he-IL" dirty="0"/>
              <a:t> שם ערך "1" בקו הקלט מהתכן של ה-</a:t>
            </a:r>
            <a:r>
              <a:rPr lang="en-US" dirty="0"/>
              <a:t>MASTER</a:t>
            </a:r>
            <a:r>
              <a:rPr lang="he-IL" dirty="0"/>
              <a:t> ומציין שקלט זה תקין ע"י העלאת </a:t>
            </a:r>
            <a:r>
              <a:rPr lang="en-US" dirty="0" err="1"/>
              <a:t>rgb_in_valid</a:t>
            </a:r>
            <a:r>
              <a:rPr lang="he-IL" dirty="0"/>
              <a:t>.</a:t>
            </a:r>
            <a:br>
              <a:rPr lang="en-US" dirty="0"/>
            </a:br>
            <a:r>
              <a:rPr lang="he-IL" dirty="0"/>
              <a:t>כמו כן </a:t>
            </a:r>
            <a:r>
              <a:rPr lang="en-US" dirty="0" err="1"/>
              <a:t>datapath_slave_ready</a:t>
            </a:r>
            <a:r>
              <a:rPr lang="he-IL" dirty="0"/>
              <a:t> נקבע ל-1 כך שלא יתבצע </a:t>
            </a:r>
            <a:r>
              <a:rPr lang="en-US" dirty="0"/>
              <a:t>STALL</a:t>
            </a:r>
            <a:r>
              <a:rPr lang="he-IL" dirty="0"/>
              <a:t>.</a:t>
            </a:r>
          </a:p>
          <a:p>
            <a:pPr marL="228600" indent="-228600" algn="r" rtl="1">
              <a:buAutoNum type="arabicParenR"/>
            </a:pPr>
            <a:r>
              <a:rPr lang="he-IL" dirty="0"/>
              <a:t>בעליית שעון הבאה – ה-</a:t>
            </a:r>
            <a:r>
              <a:rPr lang="en-US" dirty="0"/>
              <a:t>MASTER</a:t>
            </a:r>
            <a:r>
              <a:rPr lang="he-IL" dirty="0"/>
              <a:t> מעביר את הערך הנקרא לערוץ ה-</a:t>
            </a:r>
            <a:r>
              <a:rPr lang="en-US" dirty="0"/>
              <a:t>BUS</a:t>
            </a:r>
            <a:r>
              <a:rPr lang="he-IL" dirty="0"/>
              <a:t> – </a:t>
            </a:r>
            <a:r>
              <a:rPr lang="en-US" dirty="0"/>
              <a:t>TDATA</a:t>
            </a:r>
            <a:r>
              <a:rPr lang="he-IL" dirty="0"/>
              <a:t> ומעלה את </a:t>
            </a:r>
            <a:r>
              <a:rPr lang="en-US" dirty="0"/>
              <a:t>TVALID</a:t>
            </a:r>
            <a:r>
              <a:rPr lang="he-IL" dirty="0"/>
              <a:t> לציון שה-</a:t>
            </a:r>
            <a:r>
              <a:rPr lang="en-US" dirty="0"/>
              <a:t>BUS</a:t>
            </a:r>
            <a:r>
              <a:rPr lang="he-IL" dirty="0"/>
              <a:t> מכילך מידע תקין.</a:t>
            </a:r>
            <a:br>
              <a:rPr lang="en-US" dirty="0"/>
            </a:br>
            <a:r>
              <a:rPr lang="he-IL" dirty="0"/>
              <a:t>במקביל ה-</a:t>
            </a:r>
            <a:r>
              <a:rPr lang="en-US" dirty="0"/>
              <a:t>SLAVE</a:t>
            </a:r>
            <a:r>
              <a:rPr lang="he-IL" dirty="0"/>
              <a:t> מעלה את </a:t>
            </a:r>
            <a:r>
              <a:rPr lang="en-US" dirty="0"/>
              <a:t>TREADY</a:t>
            </a:r>
            <a:r>
              <a:rPr lang="he-IL" dirty="0"/>
              <a:t> כי בשעון הקודם עלה </a:t>
            </a:r>
            <a:r>
              <a:rPr lang="en-US" dirty="0" err="1"/>
              <a:t>datapath_slave_ready</a:t>
            </a:r>
            <a:r>
              <a:rPr lang="he-IL" dirty="0"/>
              <a:t>.</a:t>
            </a:r>
          </a:p>
          <a:p>
            <a:pPr marL="228600" indent="-228600" algn="r" rtl="1">
              <a:buAutoNum type="arabicParenR"/>
            </a:pPr>
            <a:r>
              <a:rPr lang="he-IL" dirty="0"/>
              <a:t>עליית שעון לאחר מכן – ה-</a:t>
            </a:r>
            <a:r>
              <a:rPr lang="en-US" dirty="0"/>
              <a:t>SLAVE</a:t>
            </a:r>
            <a:r>
              <a:rPr lang="he-IL" dirty="0"/>
              <a:t> מעביר את ערך </a:t>
            </a:r>
            <a:r>
              <a:rPr lang="en-US" dirty="0"/>
              <a:t>TDATA</a:t>
            </a:r>
            <a:r>
              <a:rPr lang="he-IL" dirty="0"/>
              <a:t> לסיגנל הפנימי </a:t>
            </a:r>
            <a:r>
              <a:rPr lang="en-US" dirty="0" err="1"/>
              <a:t>rgb_out</a:t>
            </a:r>
            <a:r>
              <a:rPr lang="he-IL" dirty="0"/>
              <a:t> ומעלה את </a:t>
            </a:r>
            <a:r>
              <a:rPr lang="en-US" dirty="0" err="1"/>
              <a:t>rgb_out_valid</a:t>
            </a:r>
            <a:r>
              <a:rPr lang="he-IL" dirty="0"/>
              <a:t> לציון ערך תקין.</a:t>
            </a:r>
          </a:p>
          <a:p>
            <a:pPr marL="0" indent="0" algn="r" rtl="1">
              <a:buNone/>
            </a:pPr>
            <a:r>
              <a:rPr lang="he-IL" dirty="0"/>
              <a:t>כך מושלמת העברה תקינה.</a:t>
            </a:r>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41</a:t>
            </a:fld>
            <a:endParaRPr lang="en-IL"/>
          </a:p>
        </p:txBody>
      </p:sp>
    </p:spTree>
    <p:extLst>
      <p:ext uri="{BB962C8B-B14F-4D97-AF65-F5344CB8AC3E}">
        <p14:creationId xmlns:p14="http://schemas.microsoft.com/office/powerpoint/2010/main" val="1590814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b="1" dirty="0"/>
          </a:p>
          <a:p>
            <a:pPr marL="0" indent="0" algn="r" rtl="1">
              <a:buNone/>
            </a:pPr>
            <a:br>
              <a:rPr lang="en-US" dirty="0"/>
            </a:br>
            <a:r>
              <a:rPr lang="he-IL" dirty="0"/>
              <a:t>כעת דוגמא לכניסת מידע לא תקין. באותם שלבים, אלא ש-</a:t>
            </a:r>
            <a:r>
              <a:rPr lang="en-US" dirty="0" err="1"/>
              <a:t>rgb_in_valid</a:t>
            </a:r>
            <a:r>
              <a:rPr lang="he-IL" dirty="0"/>
              <a:t> בנמוך ולכן הערך בכניסה ל-</a:t>
            </a:r>
            <a:r>
              <a:rPr lang="en-US" dirty="0"/>
              <a:t>MASTER</a:t>
            </a:r>
            <a:r>
              <a:rPr lang="he-IL" dirty="0"/>
              <a:t> לא יועבר אל הערוץ </a:t>
            </a:r>
            <a:r>
              <a:rPr lang="en-US" dirty="0"/>
              <a:t>TDATA</a:t>
            </a:r>
            <a:r>
              <a:rPr lang="he-IL" dirty="0"/>
              <a:t>.</a:t>
            </a:r>
            <a:endParaRPr lang="en-US" dirty="0"/>
          </a:p>
          <a:p>
            <a:pPr algn="r" rtl="1"/>
            <a:r>
              <a:rPr lang="he-IL" dirty="0"/>
              <a:t>הערך 5 כבר לא מועבר ע"י המאסטר לקו ולכן גם לא מגיע למוצא.</a:t>
            </a:r>
          </a:p>
          <a:p>
            <a:pPr algn="r" rtl="1"/>
            <a:endParaRPr lang="he-IL" dirty="0"/>
          </a:p>
          <a:p>
            <a:pPr algn="r" rtl="1"/>
            <a:r>
              <a:rPr lang="he-IL" dirty="0"/>
              <a:t>בהמשך בדקנו גם מה קורה עם </a:t>
            </a:r>
            <a:r>
              <a:rPr lang="en-US" dirty="0"/>
              <a:t>STALL </a:t>
            </a:r>
            <a:r>
              <a:rPr lang="he-IL" dirty="0"/>
              <a:t> בגלל ה-</a:t>
            </a:r>
            <a:r>
              <a:rPr lang="en-US" dirty="0"/>
              <a:t>SLAVE</a:t>
            </a:r>
            <a:r>
              <a:rPr lang="he-IL" dirty="0"/>
              <a:t>.</a:t>
            </a: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42</a:t>
            </a:fld>
            <a:endParaRPr lang="en-IL"/>
          </a:p>
        </p:txBody>
      </p:sp>
    </p:spTree>
    <p:extLst>
      <p:ext uri="{BB962C8B-B14F-4D97-AF65-F5344CB8AC3E}">
        <p14:creationId xmlns:p14="http://schemas.microsoft.com/office/powerpoint/2010/main" val="4145049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b="1" dirty="0"/>
          </a:p>
          <a:p>
            <a:pPr algn="r" rtl="1"/>
            <a:r>
              <a:rPr lang="he-IL" dirty="0"/>
              <a:t>נאמר כי לא ביצענו </a:t>
            </a:r>
            <a:r>
              <a:rPr lang="he-IL" dirty="0" err="1"/>
              <a:t>וריפקציה</a:t>
            </a:r>
            <a:r>
              <a:rPr lang="he-IL" dirty="0"/>
              <a:t> מלאה לתכן מבחינת בדיקת כל מצב לוגי אפשרי. </a:t>
            </a:r>
            <a:r>
              <a:rPr lang="he-IL" dirty="0" err="1"/>
              <a:t>הוריפקציה</a:t>
            </a:r>
            <a:r>
              <a:rPr lang="he-IL" dirty="0"/>
              <a:t> שלנו היא פונקציונלית ומתבססת על סימולציית </a:t>
            </a:r>
            <a:r>
              <a:rPr lang="he-IL" dirty="0" err="1"/>
              <a:t>הדיזיין</a:t>
            </a:r>
            <a:r>
              <a:rPr lang="he-IL" dirty="0"/>
              <a:t> עם סיגנלים תואמים למציאות בכניסה והשוואת התוצאות למודל מטלאב. נתאר את ההליך </a:t>
            </a:r>
            <a:r>
              <a:rPr lang="he-IL" dirty="0" err="1"/>
              <a:t>סכמטית</a:t>
            </a:r>
            <a:r>
              <a:rPr lang="he-IL" dirty="0"/>
              <a:t>:</a:t>
            </a:r>
          </a:p>
          <a:p>
            <a:pPr marL="0" indent="0" algn="r" rtl="1">
              <a:buNone/>
            </a:pPr>
            <a:r>
              <a:rPr lang="he-IL" dirty="0"/>
              <a:t>- בחרנו </a:t>
            </a:r>
            <a:r>
              <a:rPr lang="en-US" dirty="0"/>
              <a:t>GIF</a:t>
            </a:r>
            <a:r>
              <a:rPr lang="he-IL" dirty="0"/>
              <a:t> – רצף תמונות מונפש - כתחליף וידאו ואוסף פרמטרים (לדוגמא הורדת בהירות של 30 ומכפיל קונטרסט של 0.5).</a:t>
            </a:r>
            <a:r>
              <a:rPr lang="en-US" dirty="0"/>
              <a:t> </a:t>
            </a:r>
            <a:r>
              <a:rPr lang="he-IL" dirty="0"/>
              <a:t>את הפרמטרים כתבנו </a:t>
            </a:r>
            <a:r>
              <a:rPr lang="he-IL" dirty="0" err="1"/>
              <a:t>כטרנזקציות</a:t>
            </a:r>
            <a:r>
              <a:rPr lang="he-IL" dirty="0"/>
              <a:t> </a:t>
            </a:r>
            <a:r>
              <a:rPr lang="en-US" dirty="0"/>
              <a:t>AXI</a:t>
            </a:r>
            <a:r>
              <a:rPr lang="he-IL" dirty="0"/>
              <a:t> לטבלה.</a:t>
            </a:r>
          </a:p>
          <a:p>
            <a:pPr marL="228600" indent="-228600" algn="r" rtl="1">
              <a:buAutoNum type="arabicParenR"/>
            </a:pPr>
            <a:r>
              <a:rPr lang="he-IL" dirty="0"/>
              <a:t>טענו את הקובץ לסקריפט מטלאב והכנסנו בו את הפרמטרים.</a:t>
            </a:r>
          </a:p>
          <a:p>
            <a:pPr marL="228600" indent="-228600" algn="r" rtl="1">
              <a:buAutoNum type="arabicParenR"/>
            </a:pPr>
            <a:r>
              <a:rPr lang="he-IL" dirty="0"/>
              <a:t>הסקריפט ייצר קובץ </a:t>
            </a:r>
            <a:r>
              <a:rPr lang="en-US" dirty="0"/>
              <a:t>CSV</a:t>
            </a:r>
            <a:r>
              <a:rPr lang="he-IL" dirty="0"/>
              <a:t> עם ערכי הפיקסלים ב</a:t>
            </a:r>
            <a:r>
              <a:rPr lang="en-US" dirty="0"/>
              <a:t>HEXA</a:t>
            </a:r>
            <a:r>
              <a:rPr lang="he-IL" dirty="0"/>
              <a:t> משוטחים לווקטור ושמר בצד קובץ עם הממדים המקוריים.</a:t>
            </a:r>
          </a:p>
          <a:p>
            <a:pPr marL="228600" indent="-228600" algn="r" rtl="1">
              <a:buAutoNum type="arabicParenR"/>
            </a:pPr>
            <a:r>
              <a:rPr lang="he-IL" dirty="0"/>
              <a:t>הרצנו </a:t>
            </a:r>
            <a:r>
              <a:rPr lang="en-US" dirty="0"/>
              <a:t>TESTBENCH</a:t>
            </a:r>
            <a:r>
              <a:rPr lang="he-IL" dirty="0"/>
              <a:t> </a:t>
            </a:r>
            <a:r>
              <a:rPr lang="he-IL" dirty="0" err="1"/>
              <a:t>וורילוג</a:t>
            </a:r>
            <a:r>
              <a:rPr lang="he-IL" dirty="0"/>
              <a:t> עם </a:t>
            </a:r>
            <a:r>
              <a:rPr lang="he-IL" dirty="0" err="1"/>
              <a:t>הדיזיין</a:t>
            </a:r>
            <a:r>
              <a:rPr lang="he-IL" dirty="0"/>
              <a:t>, אשר טוען את קובץ הפרמטרים המכיל </a:t>
            </a:r>
            <a:r>
              <a:rPr lang="he-IL" dirty="0" err="1"/>
              <a:t>טרנזקציות</a:t>
            </a:r>
            <a:r>
              <a:rPr lang="he-IL" dirty="0"/>
              <a:t> </a:t>
            </a:r>
            <a:r>
              <a:rPr lang="en-US" dirty="0"/>
              <a:t>AXI</a:t>
            </a:r>
            <a:r>
              <a:rPr lang="he-IL" dirty="0"/>
              <a:t>-</a:t>
            </a:r>
            <a:r>
              <a:rPr lang="en-US" dirty="0"/>
              <a:t>LITE</a:t>
            </a:r>
            <a:r>
              <a:rPr lang="he-IL" dirty="0"/>
              <a:t> ואת קובץ ערכי הפיקסלים. דחף אותם לתכן ע"פ שעון. ושמר את פלט התכן בקובץ </a:t>
            </a:r>
            <a:r>
              <a:rPr lang="en-US" dirty="0"/>
              <a:t>CSV</a:t>
            </a:r>
            <a:r>
              <a:rPr lang="he-IL" dirty="0"/>
              <a:t> באותו פורמט.</a:t>
            </a:r>
          </a:p>
          <a:p>
            <a:pPr marL="228600" indent="-228600" algn="r" rtl="1">
              <a:buAutoNum type="arabicParenR"/>
            </a:pPr>
            <a:r>
              <a:rPr lang="he-IL" dirty="0"/>
              <a:t>טענו את קובץ הפלט וקובץ הממדים בחזרה לסקריפט מטלאב, אשר המיר את הפלט בחזרה </a:t>
            </a:r>
            <a:r>
              <a:rPr lang="he-IL" dirty="0" err="1"/>
              <a:t>לפריימים</a:t>
            </a:r>
            <a:r>
              <a:rPr lang="he-IL" dirty="0"/>
              <a:t> של </a:t>
            </a:r>
            <a:r>
              <a:rPr lang="en-US" dirty="0"/>
              <a:t>GIF</a:t>
            </a:r>
            <a:r>
              <a:rPr lang="he-IL" dirty="0"/>
              <a:t> וביצע השוואה בין זאת לבין התוצאה </a:t>
            </a:r>
            <a:r>
              <a:rPr lang="he-IL" dirty="0" err="1"/>
              <a:t>הממודלת</a:t>
            </a:r>
            <a:r>
              <a:rPr lang="he-IL" dirty="0"/>
              <a:t> ברמת הערוץ של כל פיקסל בודד.</a:t>
            </a:r>
            <a:br>
              <a:rPr lang="en-US" dirty="0"/>
            </a:br>
            <a:r>
              <a:rPr lang="he-IL" dirty="0"/>
              <a:t>(עד כדי תיקון שמאפשר סטייה של </a:t>
            </a:r>
            <a:r>
              <a:rPr lang="en-US" dirty="0"/>
              <a:t>+/-</a:t>
            </a:r>
            <a:r>
              <a:rPr lang="he-IL" dirty="0"/>
              <a:t> 1 בערכים)</a:t>
            </a:r>
          </a:p>
          <a:p>
            <a:pPr marL="228600" indent="-228600" algn="r" rtl="1">
              <a:buAutoNum type="arabicPeriod"/>
            </a:pPr>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43</a:t>
            </a:fld>
            <a:endParaRPr lang="en-IL"/>
          </a:p>
        </p:txBody>
      </p:sp>
    </p:spTree>
    <p:extLst>
      <p:ext uri="{BB962C8B-B14F-4D97-AF65-F5344CB8AC3E}">
        <p14:creationId xmlns:p14="http://schemas.microsoft.com/office/powerpoint/2010/main" val="2356072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b="1" dirty="0"/>
          </a:p>
          <a:p>
            <a:pPr algn="r" rtl="1"/>
            <a:r>
              <a:rPr lang="he-IL" dirty="0"/>
              <a:t>את הסיגנלים הנכנסים של </a:t>
            </a:r>
            <a:r>
              <a:rPr lang="en-US" dirty="0"/>
              <a:t>AXI</a:t>
            </a:r>
            <a:r>
              <a:rPr lang="he-IL" dirty="0"/>
              <a:t>-</a:t>
            </a:r>
            <a:r>
              <a:rPr lang="en-US" dirty="0"/>
              <a:t>LITE</a:t>
            </a:r>
            <a:r>
              <a:rPr lang="he-IL" dirty="0"/>
              <a:t> ייצרנו ידנית. אלה הסיגנלים המופיעים </a:t>
            </a:r>
            <a:r>
              <a:rPr lang="he-IL" dirty="0" err="1"/>
              <a:t>כחצים</a:t>
            </a:r>
            <a:r>
              <a:rPr lang="he-IL" dirty="0"/>
              <a:t> נכנסים בראש הבלוק.</a:t>
            </a:r>
            <a:br>
              <a:rPr lang="en-US" dirty="0"/>
            </a:br>
            <a:r>
              <a:rPr lang="he-IL" dirty="0"/>
              <a:t>לפני שנראה את ערכיהם - נדגיש – זאת רק הדגמה של התהליך ואין טעם להתעמק בערכים הספציפיים.</a:t>
            </a:r>
          </a:p>
          <a:p>
            <a:pPr algn="r" rtl="1"/>
            <a:br>
              <a:rPr lang="en-US" dirty="0"/>
            </a:br>
            <a:r>
              <a:rPr lang="he-IL" dirty="0"/>
              <a:t>1. העקרון – במקום לכתוב ידנית סיגנלים בתוך </a:t>
            </a:r>
            <a:r>
              <a:rPr lang="he-IL" dirty="0" err="1"/>
              <a:t>הוורילוג</a:t>
            </a:r>
            <a:r>
              <a:rPr lang="he-IL" dirty="0"/>
              <a:t> של ה-</a:t>
            </a:r>
            <a:r>
              <a:rPr lang="en-US" dirty="0"/>
              <a:t>TB</a:t>
            </a:r>
            <a:r>
              <a:rPr lang="he-IL" dirty="0"/>
              <a:t>, יצרנו טבלת אקסל עם </a:t>
            </a:r>
            <a:r>
              <a:rPr lang="he-IL" dirty="0" err="1"/>
              <a:t>הטרנזקציות</a:t>
            </a:r>
            <a:r>
              <a:rPr lang="he-IL" dirty="0"/>
              <a:t> שברצוננו לדחוף ל-</a:t>
            </a:r>
            <a:r>
              <a:rPr lang="en-US" dirty="0"/>
              <a:t>DUT</a:t>
            </a:r>
            <a:r>
              <a:rPr lang="he-IL" dirty="0"/>
              <a:t>.</a:t>
            </a:r>
            <a:br>
              <a:rPr lang="en-US" dirty="0"/>
            </a:br>
            <a:r>
              <a:rPr lang="he-IL" dirty="0"/>
              <a:t>סביבת הסימולציה </a:t>
            </a:r>
            <a:r>
              <a:rPr lang="he-IL" dirty="0" err="1"/>
              <a:t>הוורילוגית</a:t>
            </a:r>
            <a:r>
              <a:rPr lang="he-IL" dirty="0"/>
              <a:t> טוענת טבלה זו ומפצלת את עמודותיה לווקטורים עם שמות תואמים.</a:t>
            </a:r>
            <a:br>
              <a:rPr lang="en-US" dirty="0"/>
            </a:br>
            <a:r>
              <a:rPr lang="he-IL" dirty="0"/>
              <a:t>בכל שעון של הסימולציה, הסביבה דוחפת את השורה הבאה = את </a:t>
            </a:r>
            <a:r>
              <a:rPr lang="he-IL" dirty="0" err="1"/>
              <a:t>הטרנזקציה</a:t>
            </a:r>
            <a:r>
              <a:rPr lang="he-IL" dirty="0"/>
              <a:t> הבאה ל-</a:t>
            </a:r>
            <a:r>
              <a:rPr lang="en-US" dirty="0"/>
              <a:t>DUT</a:t>
            </a:r>
            <a:r>
              <a:rPr lang="he-IL" dirty="0"/>
              <a:t>. [להראות תאימות עמודות לסיגנלים]</a:t>
            </a:r>
            <a:br>
              <a:rPr lang="en-US" dirty="0"/>
            </a:br>
            <a:br>
              <a:rPr lang="en-US" dirty="0"/>
            </a:br>
            <a:r>
              <a:rPr lang="he-IL" dirty="0"/>
              <a:t>2. הוספנו גם אפשרות להמתין מס מחזורי שעון במצב </a:t>
            </a:r>
            <a:r>
              <a:rPr lang="he-IL" dirty="0" err="1"/>
              <a:t>הדיפולטיבי</a:t>
            </a:r>
            <a:r>
              <a:rPr lang="he-IL" dirty="0"/>
              <a:t>. אבל זה לא מהותי.</a:t>
            </a:r>
            <a:br>
              <a:rPr lang="en-US" dirty="0"/>
            </a:br>
            <a:r>
              <a:rPr lang="he-IL" dirty="0"/>
              <a:t>המהות היא שבדרך זו התאפשר לנו לבצע איטרציות סימולציה גמישות מאד, המדמות טוב יותר את הפעילות הפונקציונלית של הרכיב.</a:t>
            </a:r>
            <a:br>
              <a:rPr lang="en-US" dirty="0"/>
            </a:br>
            <a:r>
              <a:rPr lang="he-IL" dirty="0"/>
              <a:t>בהמשך נתאר את הטסטים שביצענו ובחרנו להציג אבל נאמר כבר עכשיו – כולם בוצעו באמצעות עריכת טבלה והרצת הסימולציה ללא צורך לערוך קוד או לקמפל מחדש.</a:t>
            </a:r>
          </a:p>
          <a:p>
            <a:pPr algn="r" rtl="1"/>
            <a:endParaRPr lang="he-IL" dirty="0"/>
          </a:p>
          <a:p>
            <a:pPr algn="r" rtl="1"/>
            <a:r>
              <a:rPr lang="he-IL" dirty="0"/>
              <a:t>רעיון זה הוא אדפטציה של מה שראינו במעבדת </a:t>
            </a:r>
            <a:r>
              <a:rPr lang="en-US" dirty="0"/>
              <a:t>UVM</a:t>
            </a:r>
            <a:r>
              <a:rPr lang="he-IL" dirty="0"/>
              <a:t>, באופן מפושט ביותר, זה הוא מחולל </a:t>
            </a:r>
            <a:r>
              <a:rPr lang="he-IL" dirty="0" err="1"/>
              <a:t>הטרנזקציות</a:t>
            </a:r>
            <a:r>
              <a:rPr lang="he-IL" dirty="0"/>
              <a:t>.</a:t>
            </a:r>
            <a:br>
              <a:rPr lang="en-US" dirty="0"/>
            </a:br>
            <a:endParaRPr lang="en-IL" dirty="0"/>
          </a:p>
        </p:txBody>
      </p:sp>
      <p:sp>
        <p:nvSpPr>
          <p:cNvPr id="4" name="Slide Number Placeholder 3"/>
          <p:cNvSpPr>
            <a:spLocks noGrp="1"/>
          </p:cNvSpPr>
          <p:nvPr>
            <p:ph type="sldNum" sz="quarter" idx="5"/>
          </p:nvPr>
        </p:nvSpPr>
        <p:spPr/>
        <p:txBody>
          <a:bodyPr/>
          <a:lstStyle/>
          <a:p>
            <a:fld id="{632F600E-0A9F-4ECF-B801-577C63AB1D1F}" type="slidenum">
              <a:rPr lang="en-IL" smtClean="0"/>
              <a:t>44</a:t>
            </a:fld>
            <a:endParaRPr lang="en-IL"/>
          </a:p>
        </p:txBody>
      </p:sp>
    </p:spTree>
    <p:extLst>
      <p:ext uri="{BB962C8B-B14F-4D97-AF65-F5344CB8AC3E}">
        <p14:creationId xmlns:p14="http://schemas.microsoft.com/office/powerpoint/2010/main" val="307535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b="1" dirty="0"/>
          </a:p>
          <a:p>
            <a:pPr algn="r" rtl="1"/>
            <a:r>
              <a:rPr lang="he-IL" dirty="0"/>
              <a:t>לא נעבור במסגרת המצגת על כל הטסטים שביצענו בסוף הפרויקט.</a:t>
            </a:r>
          </a:p>
          <a:p>
            <a:pPr algn="r" rtl="1"/>
            <a:r>
              <a:rPr lang="he-IL" dirty="0"/>
              <a:t>נציין שבדקנו את </a:t>
            </a:r>
            <a:r>
              <a:rPr lang="he-IL" dirty="0" err="1"/>
              <a:t>הקונפיגורציות</a:t>
            </a:r>
            <a:r>
              <a:rPr lang="he-IL" dirty="0"/>
              <a:t> העיקריות – כאשר כל מודול </a:t>
            </a:r>
            <a:r>
              <a:rPr lang="he-IL" dirty="0" err="1"/>
              <a:t>מאונבל</a:t>
            </a:r>
            <a:r>
              <a:rPr lang="he-IL" dirty="0"/>
              <a:t> או לא.</a:t>
            </a:r>
            <a:br>
              <a:rPr lang="en-US" dirty="0"/>
            </a:br>
            <a:r>
              <a:rPr lang="he-IL" dirty="0"/>
              <a:t>ולפני כן בדקנו את פעילות הבקרה – כתיבת וקריאת הפרמטרים הבודדים ורצף הפרמטרים לטבלת ה</a:t>
            </a:r>
            <a:r>
              <a:rPr lang="en-US" dirty="0"/>
              <a:t>GAMMA LUT</a:t>
            </a:r>
            <a:r>
              <a:rPr lang="he-IL" dirty="0"/>
              <a:t>, כולל במקרים של כתובת לא נכונה.</a:t>
            </a:r>
          </a:p>
          <a:p>
            <a:pPr algn="r" rtl="1"/>
            <a:endParaRPr lang="he-IL" dirty="0"/>
          </a:p>
        </p:txBody>
      </p:sp>
      <p:sp>
        <p:nvSpPr>
          <p:cNvPr id="4" name="Slide Number Placeholder 3"/>
          <p:cNvSpPr>
            <a:spLocks noGrp="1"/>
          </p:cNvSpPr>
          <p:nvPr>
            <p:ph type="sldNum" sz="quarter" idx="5"/>
          </p:nvPr>
        </p:nvSpPr>
        <p:spPr/>
        <p:txBody>
          <a:bodyPr/>
          <a:lstStyle/>
          <a:p>
            <a:fld id="{632F600E-0A9F-4ECF-B801-577C63AB1D1F}" type="slidenum">
              <a:rPr lang="en-IL" smtClean="0"/>
              <a:t>45</a:t>
            </a:fld>
            <a:endParaRPr lang="en-IL"/>
          </a:p>
        </p:txBody>
      </p:sp>
    </p:spTree>
    <p:extLst>
      <p:ext uri="{BB962C8B-B14F-4D97-AF65-F5344CB8AC3E}">
        <p14:creationId xmlns:p14="http://schemas.microsoft.com/office/powerpoint/2010/main" val="3052102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a:p>
            <a:pPr algn="r" rtl="1"/>
            <a:r>
              <a:rPr lang="he-IL" dirty="0"/>
              <a:t>כתיבה לכתובת לא נכונה – אפשר לראות </a:t>
            </a:r>
            <a:r>
              <a:rPr lang="en-US" dirty="0"/>
              <a:t>SLVERR</a:t>
            </a:r>
            <a:r>
              <a:rPr lang="he-IL" dirty="0"/>
              <a:t> במוצא </a:t>
            </a:r>
            <a:r>
              <a:rPr lang="en-US" dirty="0"/>
              <a:t>BRESP</a:t>
            </a:r>
            <a:r>
              <a:rPr lang="he-IL" dirty="0"/>
              <a:t>.</a:t>
            </a:r>
          </a:p>
        </p:txBody>
      </p:sp>
      <p:sp>
        <p:nvSpPr>
          <p:cNvPr id="4" name="Slide Number Placeholder 3"/>
          <p:cNvSpPr>
            <a:spLocks noGrp="1"/>
          </p:cNvSpPr>
          <p:nvPr>
            <p:ph type="sldNum" sz="quarter" idx="5"/>
          </p:nvPr>
        </p:nvSpPr>
        <p:spPr/>
        <p:txBody>
          <a:bodyPr/>
          <a:lstStyle/>
          <a:p>
            <a:fld id="{632F600E-0A9F-4ECF-B801-577C63AB1D1F}" type="slidenum">
              <a:rPr lang="en-IL" smtClean="0"/>
              <a:t>46</a:t>
            </a:fld>
            <a:endParaRPr lang="en-IL"/>
          </a:p>
        </p:txBody>
      </p:sp>
    </p:spTree>
    <p:extLst>
      <p:ext uri="{BB962C8B-B14F-4D97-AF65-F5344CB8AC3E}">
        <p14:creationId xmlns:p14="http://schemas.microsoft.com/office/powerpoint/2010/main" val="303674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p:txBody>
      </p:sp>
      <p:sp>
        <p:nvSpPr>
          <p:cNvPr id="4" name="Slide Number Placeholder 3"/>
          <p:cNvSpPr>
            <a:spLocks noGrp="1"/>
          </p:cNvSpPr>
          <p:nvPr>
            <p:ph type="sldNum" sz="quarter" idx="5"/>
          </p:nvPr>
        </p:nvSpPr>
        <p:spPr/>
        <p:txBody>
          <a:bodyPr/>
          <a:lstStyle/>
          <a:p>
            <a:fld id="{632F600E-0A9F-4ECF-B801-577C63AB1D1F}" type="slidenum">
              <a:rPr lang="en-IL" smtClean="0"/>
              <a:t>47</a:t>
            </a:fld>
            <a:endParaRPr lang="en-IL"/>
          </a:p>
        </p:txBody>
      </p:sp>
    </p:spTree>
    <p:extLst>
      <p:ext uri="{BB962C8B-B14F-4D97-AF65-F5344CB8AC3E}">
        <p14:creationId xmlns:p14="http://schemas.microsoft.com/office/powerpoint/2010/main" val="2098342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p:txBody>
      </p:sp>
      <p:sp>
        <p:nvSpPr>
          <p:cNvPr id="4" name="Slide Number Placeholder 3"/>
          <p:cNvSpPr>
            <a:spLocks noGrp="1"/>
          </p:cNvSpPr>
          <p:nvPr>
            <p:ph type="sldNum" sz="quarter" idx="5"/>
          </p:nvPr>
        </p:nvSpPr>
        <p:spPr/>
        <p:txBody>
          <a:bodyPr/>
          <a:lstStyle/>
          <a:p>
            <a:fld id="{632F600E-0A9F-4ECF-B801-577C63AB1D1F}" type="slidenum">
              <a:rPr lang="en-IL" smtClean="0"/>
              <a:t>48</a:t>
            </a:fld>
            <a:endParaRPr lang="en-IL"/>
          </a:p>
        </p:txBody>
      </p:sp>
    </p:spTree>
    <p:extLst>
      <p:ext uri="{BB962C8B-B14F-4D97-AF65-F5344CB8AC3E}">
        <p14:creationId xmlns:p14="http://schemas.microsoft.com/office/powerpoint/2010/main" val="3593285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p:txBody>
      </p:sp>
      <p:sp>
        <p:nvSpPr>
          <p:cNvPr id="4" name="Slide Number Placeholder 3"/>
          <p:cNvSpPr>
            <a:spLocks noGrp="1"/>
          </p:cNvSpPr>
          <p:nvPr>
            <p:ph type="sldNum" sz="quarter" idx="5"/>
          </p:nvPr>
        </p:nvSpPr>
        <p:spPr/>
        <p:txBody>
          <a:bodyPr/>
          <a:lstStyle/>
          <a:p>
            <a:fld id="{632F600E-0A9F-4ECF-B801-577C63AB1D1F}" type="slidenum">
              <a:rPr lang="en-IL" smtClean="0"/>
              <a:t>49</a:t>
            </a:fld>
            <a:endParaRPr lang="en-IL"/>
          </a:p>
        </p:txBody>
      </p:sp>
    </p:spTree>
    <p:extLst>
      <p:ext uri="{BB962C8B-B14F-4D97-AF65-F5344CB8AC3E}">
        <p14:creationId xmlns:p14="http://schemas.microsoft.com/office/powerpoint/2010/main" val="55590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0" u="sng" dirty="0">
              <a:cs typeface="Calibri" panose="020F0502020204030204"/>
            </a:endParaRPr>
          </a:p>
          <a:p>
            <a:pPr algn="r" rtl="1"/>
            <a:r>
              <a:rPr lang="he-IL" b="0" u="sng" dirty="0">
                <a:cs typeface="Calibri" panose="020F0502020204030204"/>
              </a:rPr>
              <a:t>תפקידם</a:t>
            </a:r>
          </a:p>
          <a:p>
            <a:pPr marL="228600" indent="-228600" algn="r" rtl="1">
              <a:buAutoNum type="arabicPeriod"/>
            </a:pPr>
            <a:r>
              <a:rPr lang="he-IL" b="0" u="none" dirty="0">
                <a:cs typeface="Calibri" panose="020F0502020204030204"/>
              </a:rPr>
              <a:t>שיפור איכות ויזואליות התמונה עבור העין האנושית (</a:t>
            </a:r>
            <a:r>
              <a:rPr lang="he-IL" b="1" u="none" dirty="0">
                <a:cs typeface="Calibri" panose="020F0502020204030204"/>
              </a:rPr>
              <a:t>צרכים מקצועיים </a:t>
            </a:r>
            <a:r>
              <a:rPr lang="he-IL" b="0" u="none" dirty="0">
                <a:cs typeface="Calibri" panose="020F0502020204030204"/>
              </a:rPr>
              <a:t>– רדיולוג / </a:t>
            </a:r>
            <a:r>
              <a:rPr lang="he-IL" b="1" u="none" dirty="0">
                <a:cs typeface="Calibri" panose="020F0502020204030204"/>
              </a:rPr>
              <a:t>אישיים</a:t>
            </a:r>
            <a:r>
              <a:rPr lang="he-IL" b="0" u="none" dirty="0">
                <a:cs typeface="Calibri" panose="020F0502020204030204"/>
              </a:rPr>
              <a:t>)</a:t>
            </a:r>
          </a:p>
          <a:p>
            <a:pPr marL="228600" indent="-228600" algn="r" rtl="1">
              <a:buAutoNum type="arabicPeriod"/>
            </a:pPr>
            <a:r>
              <a:rPr lang="he-IL" b="0" u="none" dirty="0">
                <a:cs typeface="Calibri" panose="020F0502020204030204"/>
              </a:rPr>
              <a:t>תיקון בעיות הנובעות מתנאים לא אופטימליים</a:t>
            </a:r>
          </a:p>
          <a:p>
            <a:pPr marL="685800" lvl="1" indent="-228600" algn="r" rtl="1">
              <a:buAutoNum type="arabicPeriod"/>
            </a:pPr>
            <a:r>
              <a:rPr lang="he-IL" b="1" u="none" dirty="0">
                <a:cs typeface="Calibri" panose="020F0502020204030204"/>
              </a:rPr>
              <a:t>סביבתיים</a:t>
            </a:r>
            <a:r>
              <a:rPr lang="he-IL" b="0" u="none" dirty="0">
                <a:cs typeface="Calibri" panose="020F0502020204030204"/>
              </a:rPr>
              <a:t>:</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cs typeface="Calibri" panose="020F0502020204030204"/>
              </a:rPr>
              <a:t>ק</a:t>
            </a:r>
            <a:r>
              <a:rPr lang="en-US" b="0" dirty="0" err="1">
                <a:cs typeface="Calibri" panose="020F0502020204030204"/>
              </a:rPr>
              <a:t>ונטרסט</a:t>
            </a:r>
            <a:r>
              <a:rPr lang="en-US" b="0" dirty="0">
                <a:cs typeface="Calibri" panose="020F0502020204030204"/>
              </a:rPr>
              <a:t> </a:t>
            </a:r>
            <a:r>
              <a:rPr lang="en-US" b="0" dirty="0" err="1">
                <a:cs typeface="Calibri" panose="020F0502020204030204"/>
              </a:rPr>
              <a:t>נמוך</a:t>
            </a:r>
            <a:r>
              <a:rPr lang="en-US" b="0" dirty="0">
                <a:cs typeface="Calibri" panose="020F0502020204030204"/>
              </a:rPr>
              <a:t> </a:t>
            </a:r>
            <a:r>
              <a:rPr lang="en-US" dirty="0" err="1">
                <a:cs typeface="Calibri" panose="020F0502020204030204"/>
              </a:rPr>
              <a:t>שלא</a:t>
            </a:r>
            <a:r>
              <a:rPr lang="en-US" dirty="0">
                <a:cs typeface="Calibri" panose="020F0502020204030204"/>
              </a:rPr>
              <a:t> </a:t>
            </a:r>
            <a:r>
              <a:rPr lang="en-US" dirty="0" err="1">
                <a:cs typeface="Calibri" panose="020F0502020204030204"/>
              </a:rPr>
              <a:t>מאפשר</a:t>
            </a:r>
            <a:r>
              <a:rPr lang="en-US" dirty="0">
                <a:cs typeface="Calibri" panose="020F0502020204030204"/>
              </a:rPr>
              <a:t> </a:t>
            </a:r>
            <a:r>
              <a:rPr lang="en-US" dirty="0" err="1">
                <a:cs typeface="Calibri" panose="020F0502020204030204"/>
              </a:rPr>
              <a:t>להבחין</a:t>
            </a:r>
            <a:r>
              <a:rPr lang="en-US" dirty="0">
                <a:cs typeface="Calibri" panose="020F0502020204030204"/>
              </a:rPr>
              <a:t> </a:t>
            </a:r>
            <a:r>
              <a:rPr lang="en-US" dirty="0" err="1">
                <a:cs typeface="Calibri" panose="020F0502020204030204"/>
              </a:rPr>
              <a:t>מספיק</a:t>
            </a:r>
            <a:r>
              <a:rPr lang="en-US" dirty="0">
                <a:cs typeface="Calibri" panose="020F0502020204030204"/>
              </a:rPr>
              <a:t> </a:t>
            </a:r>
            <a:r>
              <a:rPr lang="en-US" dirty="0" err="1">
                <a:cs typeface="Calibri" panose="020F0502020204030204"/>
              </a:rPr>
              <a:t>טוב</a:t>
            </a:r>
            <a:r>
              <a:rPr lang="en-US" dirty="0">
                <a:cs typeface="Calibri" panose="020F0502020204030204"/>
              </a:rPr>
              <a:t> </a:t>
            </a:r>
            <a:r>
              <a:rPr lang="en-US" dirty="0" err="1">
                <a:cs typeface="Calibri" panose="020F0502020204030204"/>
              </a:rPr>
              <a:t>בין</a:t>
            </a:r>
            <a:r>
              <a:rPr lang="en-US" dirty="0">
                <a:cs typeface="Calibri" panose="020F0502020204030204"/>
              </a:rPr>
              <a:t> </a:t>
            </a:r>
            <a:r>
              <a:rPr lang="en-US" dirty="0" err="1">
                <a:cs typeface="Calibri" panose="020F0502020204030204"/>
              </a:rPr>
              <a:t>פרטי</a:t>
            </a:r>
            <a:r>
              <a:rPr lang="en-US" dirty="0">
                <a:cs typeface="Calibri" panose="020F0502020204030204"/>
              </a:rPr>
              <a:t> </a:t>
            </a:r>
            <a:r>
              <a:rPr lang="en-US" dirty="0" err="1">
                <a:cs typeface="Calibri" panose="020F0502020204030204"/>
              </a:rPr>
              <a:t>התמונה</a:t>
            </a:r>
            <a:endParaRPr lang="he-IL" dirty="0">
              <a:cs typeface="Calibri" panose="020F0502020204030204"/>
            </a:endParaRP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1" dirty="0">
                <a:cs typeface="Calibri" panose="020F0502020204030204"/>
              </a:rPr>
              <a:t> </a:t>
            </a:r>
            <a:r>
              <a:rPr lang="he-IL" b="0" dirty="0">
                <a:cs typeface="Calibri" panose="020F0502020204030204"/>
              </a:rPr>
              <a:t>ת</a:t>
            </a:r>
            <a:r>
              <a:rPr lang="en-US" b="0" dirty="0" err="1">
                <a:cs typeface="Calibri" panose="020F0502020204030204"/>
              </a:rPr>
              <a:t>אורה</a:t>
            </a:r>
            <a:r>
              <a:rPr lang="en-US" b="0" dirty="0">
                <a:cs typeface="Calibri" panose="020F0502020204030204"/>
              </a:rPr>
              <a:t> </a:t>
            </a:r>
            <a:r>
              <a:rPr lang="en-US" b="0" dirty="0" err="1">
                <a:cs typeface="Calibri" panose="020F0502020204030204"/>
              </a:rPr>
              <a:t>באיכות</a:t>
            </a:r>
            <a:r>
              <a:rPr lang="en-US" b="0" dirty="0">
                <a:cs typeface="Calibri" panose="020F0502020204030204"/>
              </a:rPr>
              <a:t> </a:t>
            </a:r>
            <a:r>
              <a:rPr lang="en-US" b="0" dirty="0" err="1">
                <a:cs typeface="Calibri" panose="020F0502020204030204"/>
              </a:rPr>
              <a:t>ירודה</a:t>
            </a:r>
            <a:endParaRPr lang="he-IL" b="0" dirty="0">
              <a:cs typeface="Calibri" panose="020F0502020204030204"/>
            </a:endParaRP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cs typeface="Calibri" panose="020F0502020204030204"/>
              </a:rPr>
              <a:t>2. </a:t>
            </a:r>
            <a:r>
              <a:rPr lang="he-IL" b="1" dirty="0">
                <a:cs typeface="Calibri" panose="020F0502020204030204"/>
              </a:rPr>
              <a:t>ציוד ומצלמה</a:t>
            </a:r>
            <a:r>
              <a:rPr lang="he-IL" dirty="0">
                <a:cs typeface="Calibri" panose="020F0502020204030204"/>
              </a:rPr>
              <a:t>:</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cs typeface="Calibri" panose="020F0502020204030204"/>
              </a:rPr>
              <a:t>לא אידאלים תמיד.</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cs typeface="Calibri" panose="020F0502020204030204"/>
            </a:endParaRPr>
          </a:p>
          <a:p>
            <a:pPr marL="457200" indent="-457200" algn="r" rtl="1"/>
            <a:r>
              <a:rPr lang="he-IL" dirty="0">
                <a:cs typeface="Calibri"/>
              </a:rPr>
              <a:t>האלגוריתמים הבסיסים כדוגמתם שנציג הם </a:t>
            </a:r>
            <a:r>
              <a:rPr lang="en-US" dirty="0">
                <a:cs typeface="Calibri"/>
              </a:rPr>
              <a:t>Brightness, Contrast and Gamma correction</a:t>
            </a:r>
          </a:p>
          <a:p>
            <a:pPr marL="0" indent="0" algn="r" rtl="1">
              <a:buNone/>
            </a:pPr>
            <a:endParaRPr lang="en-US" dirty="0">
              <a:cs typeface="Calibri"/>
            </a:endParaRPr>
          </a:p>
          <a:p>
            <a:pPr algn="r" rtl="1"/>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5</a:t>
            </a:fld>
            <a:endParaRPr lang="en-US"/>
          </a:p>
        </p:txBody>
      </p:sp>
    </p:spTree>
    <p:extLst>
      <p:ext uri="{BB962C8B-B14F-4D97-AF65-F5344CB8AC3E}">
        <p14:creationId xmlns:p14="http://schemas.microsoft.com/office/powerpoint/2010/main" val="1252927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[תום]</a:t>
            </a:r>
          </a:p>
          <a:p>
            <a:pPr algn="r" rtl="1"/>
            <a:r>
              <a:rPr lang="he-IL" dirty="0"/>
              <a:t>ניתן לראות את תוצאת טסט 4 לדוגמא, בו בוצעה טעינת פרמטר קונטרסט 0.5.</a:t>
            </a:r>
            <a:br>
              <a:rPr lang="en-US" dirty="0"/>
            </a:br>
            <a:r>
              <a:rPr lang="he-IL" dirty="0"/>
              <a:t>נצדיק את עצמנו שההכנות לכך נעשו בזמן המונדיאל ולכן נבחר </a:t>
            </a:r>
            <a:r>
              <a:rPr lang="en-US" dirty="0"/>
              <a:t>GIF</a:t>
            </a:r>
            <a:r>
              <a:rPr lang="he-IL" dirty="0"/>
              <a:t> תואם.</a:t>
            </a:r>
          </a:p>
          <a:p>
            <a:pPr algn="r" rtl="1"/>
            <a:r>
              <a:rPr lang="he-IL" dirty="0"/>
              <a:t>מובאת דוגמא להמרה לקובץ </a:t>
            </a:r>
            <a:r>
              <a:rPr lang="en-US" dirty="0"/>
              <a:t>CSV</a:t>
            </a:r>
            <a:r>
              <a:rPr lang="he-IL" dirty="0"/>
              <a:t> לפני ואחרי ה</a:t>
            </a:r>
            <a:r>
              <a:rPr lang="en-US" dirty="0"/>
              <a:t>TESTBENCH</a:t>
            </a:r>
            <a:r>
              <a:rPr lang="he-IL" dirty="0"/>
              <a:t> ואז תוצאות ההשוואה </a:t>
            </a:r>
            <a:r>
              <a:rPr lang="he-IL" dirty="0" err="1"/>
              <a:t>במטלאב</a:t>
            </a:r>
            <a:r>
              <a:rPr lang="he-IL" dirty="0"/>
              <a:t> למודל.</a:t>
            </a:r>
          </a:p>
          <a:p>
            <a:pPr algn="r" rtl="1"/>
            <a:endParaRPr lang="he-IL" dirty="0"/>
          </a:p>
          <a:p>
            <a:pPr algn="r" rtl="1"/>
            <a:r>
              <a:rPr lang="he-IL" dirty="0"/>
              <a:t>[לחיצה – החלפת הגיף הרץ בתמונה קבועה]</a:t>
            </a:r>
          </a:p>
          <a:p>
            <a:pPr algn="r" rtl="1"/>
            <a:r>
              <a:rPr lang="he-IL" dirty="0"/>
              <a:t>טעינת הפרמטר התרחשה בפועל 6 מחזורי שעון של ה-</a:t>
            </a:r>
            <a:r>
              <a:rPr lang="en-US" dirty="0"/>
              <a:t>AXI</a:t>
            </a:r>
            <a:r>
              <a:rPr lang="he-IL" dirty="0"/>
              <a:t>_</a:t>
            </a:r>
            <a:r>
              <a:rPr lang="en-US" dirty="0"/>
              <a:t>STREAM</a:t>
            </a:r>
            <a:r>
              <a:rPr lang="he-IL" dirty="0"/>
              <a:t> אחרי תחילת הקלט ולכן נתקבלו במוצא 6 פיקסלים עם ערכים שונים מהמודל.</a:t>
            </a:r>
            <a:br>
              <a:rPr lang="en-US" dirty="0"/>
            </a:br>
            <a:r>
              <a:rPr lang="he-IL" dirty="0"/>
              <a:t>זה הוא העיכוב המינימלי בין טעינת פרמטר לבין השפעתו במוצא. כך שאין בכך שגיאה בפועל.</a:t>
            </a:r>
          </a:p>
        </p:txBody>
      </p:sp>
      <p:sp>
        <p:nvSpPr>
          <p:cNvPr id="4" name="Slide Number Placeholder 3"/>
          <p:cNvSpPr>
            <a:spLocks noGrp="1"/>
          </p:cNvSpPr>
          <p:nvPr>
            <p:ph type="sldNum" sz="quarter" idx="5"/>
          </p:nvPr>
        </p:nvSpPr>
        <p:spPr/>
        <p:txBody>
          <a:bodyPr/>
          <a:lstStyle/>
          <a:p>
            <a:fld id="{632F600E-0A9F-4ECF-B801-577C63AB1D1F}" type="slidenum">
              <a:rPr lang="en-IL" smtClean="0"/>
              <a:t>50</a:t>
            </a:fld>
            <a:endParaRPr lang="en-IL"/>
          </a:p>
        </p:txBody>
      </p:sp>
    </p:spTree>
    <p:extLst>
      <p:ext uri="{BB962C8B-B14F-4D97-AF65-F5344CB8AC3E}">
        <p14:creationId xmlns:p14="http://schemas.microsoft.com/office/powerpoint/2010/main" val="1807709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p>
        </p:txBody>
      </p:sp>
      <p:sp>
        <p:nvSpPr>
          <p:cNvPr id="4" name="Slide Number Placeholder 3"/>
          <p:cNvSpPr>
            <a:spLocks noGrp="1"/>
          </p:cNvSpPr>
          <p:nvPr>
            <p:ph type="sldNum" sz="quarter" idx="5"/>
          </p:nvPr>
        </p:nvSpPr>
        <p:spPr/>
        <p:txBody>
          <a:bodyPr/>
          <a:lstStyle/>
          <a:p>
            <a:fld id="{632F600E-0A9F-4ECF-B801-577C63AB1D1F}" type="slidenum">
              <a:rPr lang="en-IL" smtClean="0"/>
              <a:t>51</a:t>
            </a:fld>
            <a:endParaRPr lang="en-IL"/>
          </a:p>
        </p:txBody>
      </p:sp>
    </p:spTree>
    <p:extLst>
      <p:ext uri="{BB962C8B-B14F-4D97-AF65-F5344CB8AC3E}">
        <p14:creationId xmlns:p14="http://schemas.microsoft.com/office/powerpoint/2010/main" val="22937208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1" dirty="0"/>
          </a:p>
          <a:p>
            <a:pPr algn="r" rtl="1"/>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52</a:t>
            </a:fld>
            <a:endParaRPr lang="en-IL"/>
          </a:p>
        </p:txBody>
      </p:sp>
    </p:spTree>
    <p:extLst>
      <p:ext uri="{BB962C8B-B14F-4D97-AF65-F5344CB8AC3E}">
        <p14:creationId xmlns:p14="http://schemas.microsoft.com/office/powerpoint/2010/main" val="423981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1" dirty="0"/>
          </a:p>
          <a:p>
            <a:pPr algn="r" rtl="1"/>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53</a:t>
            </a:fld>
            <a:endParaRPr lang="en-IL"/>
          </a:p>
        </p:txBody>
      </p:sp>
    </p:spTree>
    <p:extLst>
      <p:ext uri="{BB962C8B-B14F-4D97-AF65-F5344CB8AC3E}">
        <p14:creationId xmlns:p14="http://schemas.microsoft.com/office/powerpoint/2010/main" val="3071206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1" dirty="0"/>
          </a:p>
          <a:p>
            <a:pPr algn="r" rtl="1"/>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54</a:t>
            </a:fld>
            <a:endParaRPr lang="en-IL"/>
          </a:p>
        </p:txBody>
      </p:sp>
    </p:spTree>
    <p:extLst>
      <p:ext uri="{BB962C8B-B14F-4D97-AF65-F5344CB8AC3E}">
        <p14:creationId xmlns:p14="http://schemas.microsoft.com/office/powerpoint/2010/main" val="2685626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[מוסתר]</a:t>
            </a:r>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55</a:t>
            </a:fld>
            <a:endParaRPr lang="en-IL"/>
          </a:p>
        </p:txBody>
      </p:sp>
    </p:spTree>
    <p:extLst>
      <p:ext uri="{BB962C8B-B14F-4D97-AF65-F5344CB8AC3E}">
        <p14:creationId xmlns:p14="http://schemas.microsoft.com/office/powerpoint/2010/main" val="2175173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t>[תמיר]</a:t>
            </a:r>
            <a:endParaRPr lang="he-IL" b="1" dirty="0"/>
          </a:p>
          <a:p>
            <a:pPr marL="0" indent="0" algn="r" rtl="1">
              <a:buFont typeface="Arial" panose="020B0604020202020204" pitchFamily="34" charset="0"/>
              <a:buNone/>
            </a:pPr>
            <a:r>
              <a:rPr lang="he-IL" dirty="0"/>
              <a:t>לפני הסיכום נעבור על מספר נקודות שאהבנו:</a:t>
            </a:r>
            <a:endParaRPr lang="en-US" dirty="0"/>
          </a:p>
          <a:p>
            <a:pPr marL="171450" indent="-171450" algn="r" rtl="1">
              <a:buFont typeface="Arial" panose="020B0604020202020204" pitchFamily="34" charset="0"/>
              <a:buChar char="•"/>
            </a:pPr>
            <a:r>
              <a:rPr lang="he-IL" dirty="0"/>
              <a:t>נייר ועיפרון לפני כתיבת תכן – כמעט כל שרטוטי הבלוקים במצגת זאת נערכו טרם כתיבת </a:t>
            </a:r>
            <a:r>
              <a:rPr lang="he-IL" dirty="0" err="1"/>
              <a:t>הוורילוג</a:t>
            </a:r>
            <a:r>
              <a:rPr lang="he-IL" dirty="0"/>
              <a:t> ורק שונו קלות לאחר מכן.</a:t>
            </a:r>
            <a:endParaRPr lang="en-US" dirty="0"/>
          </a:p>
          <a:p>
            <a:pPr marL="171450" indent="-171450" algn="r" rtl="1">
              <a:buFont typeface="Arial" panose="020B0604020202020204" pitchFamily="34" charset="0"/>
              <a:buChar char="•"/>
            </a:pPr>
            <a:r>
              <a:rPr lang="he-IL" dirty="0"/>
              <a:t>השתדלנו לשמור על עקביות ותקינה אחידה בין כל הבלוקים הן בשרטוט והן בתכן</a:t>
            </a:r>
            <a:r>
              <a:rPr lang="en-US" dirty="0"/>
              <a:t> </a:t>
            </a:r>
            <a:r>
              <a:rPr lang="he-IL" dirty="0"/>
              <a:t> - השתמשנו בספרייה נפרדת להגדרת כל הקווים והטיפוסים.</a:t>
            </a:r>
          </a:p>
          <a:p>
            <a:pPr marL="171450" indent="-171450" algn="r" rtl="1">
              <a:buFont typeface="Arial" panose="020B0604020202020204" pitchFamily="34" charset="0"/>
              <a:buChar char="•"/>
            </a:pPr>
            <a:r>
              <a:rPr lang="he-IL" dirty="0" err="1"/>
              <a:t>מיחזרנו</a:t>
            </a:r>
            <a:r>
              <a:rPr lang="he-IL" dirty="0"/>
              <a:t> את הרעיון של קו ה-</a:t>
            </a:r>
            <a:r>
              <a:rPr lang="en-US" dirty="0"/>
              <a:t>VALID</a:t>
            </a:r>
            <a:r>
              <a:rPr lang="he-IL" dirty="0"/>
              <a:t> מ-</a:t>
            </a:r>
            <a:r>
              <a:rPr lang="en-US" dirty="0"/>
              <a:t>AXI</a:t>
            </a:r>
            <a:r>
              <a:rPr lang="he-IL" dirty="0"/>
              <a:t> בתוך התכן.</a:t>
            </a:r>
          </a:p>
          <a:p>
            <a:pPr marL="171450" indent="-171450" algn="r" rtl="1">
              <a:buFont typeface="Arial" panose="020B0604020202020204" pitchFamily="34" charset="0"/>
              <a:buChar char="•"/>
            </a:pPr>
            <a:r>
              <a:rPr lang="he-IL" dirty="0"/>
              <a:t>שילבנו </a:t>
            </a:r>
            <a:r>
              <a:rPr lang="en-US" dirty="0"/>
              <a:t>IP</a:t>
            </a:r>
            <a:r>
              <a:rPr lang="he-IL" dirty="0"/>
              <a:t> במקומות מאתגרים – </a:t>
            </a:r>
            <a:r>
              <a:rPr lang="en-US" dirty="0"/>
              <a:t>FIFO</a:t>
            </a:r>
            <a:r>
              <a:rPr lang="he-IL" dirty="0"/>
              <a:t> במעבר תחום שעונים וזיכרון עם שני פורטי קריאה ופורט כתיבה ב-</a:t>
            </a:r>
            <a:r>
              <a:rPr lang="en-US" dirty="0"/>
              <a:t>GAMMA LUT</a:t>
            </a:r>
            <a:r>
              <a:rPr lang="he-IL" dirty="0"/>
              <a:t>.</a:t>
            </a:r>
            <a:endParaRPr lang="en-US" dirty="0"/>
          </a:p>
          <a:p>
            <a:pPr marL="171450" indent="-171450" algn="r" rtl="1">
              <a:buFont typeface="Arial" panose="020B0604020202020204" pitchFamily="34" charset="0"/>
              <a:buChar char="•"/>
            </a:pPr>
            <a:r>
              <a:rPr lang="he-IL" dirty="0"/>
              <a:t>בנינו </a:t>
            </a:r>
            <a:r>
              <a:rPr lang="en-US" dirty="0"/>
              <a:t>TESTBENCH</a:t>
            </a:r>
            <a:r>
              <a:rPr lang="he-IL" dirty="0"/>
              <a:t> מבוסס קבצים הן ב </a:t>
            </a:r>
            <a:r>
              <a:rPr lang="en-US" dirty="0"/>
              <a:t>IO</a:t>
            </a:r>
            <a:r>
              <a:rPr lang="he-IL" dirty="0"/>
              <a:t> של וידאו והן </a:t>
            </a:r>
            <a:r>
              <a:rPr lang="he-IL" dirty="0" err="1"/>
              <a:t>בטרנזקציות</a:t>
            </a:r>
            <a:r>
              <a:rPr lang="he-IL" dirty="0"/>
              <a:t> </a:t>
            </a:r>
            <a:r>
              <a:rPr lang="en-US" dirty="0"/>
              <a:t>AXILITE</a:t>
            </a:r>
            <a:r>
              <a:rPr lang="he-IL" dirty="0"/>
              <a:t>.</a:t>
            </a:r>
            <a:endParaRPr lang="en-US" dirty="0"/>
          </a:p>
          <a:p>
            <a:pPr marL="171450" indent="-171450" algn="r" rtl="1">
              <a:buFont typeface="Arial" panose="020B0604020202020204" pitchFamily="34" charset="0"/>
              <a:buChar char="•"/>
            </a:pPr>
            <a:r>
              <a:rPr lang="he-IL" dirty="0"/>
              <a:t>בתוכו השתמשנו בהערות מצורפות </a:t>
            </a:r>
            <a:r>
              <a:rPr lang="he-IL" dirty="0" err="1"/>
              <a:t>לטרנזקציות</a:t>
            </a:r>
            <a:r>
              <a:rPr lang="he-IL" dirty="0"/>
              <a:t>, שהוצגו בסימולציה בצורה נוחה לפענוח.</a:t>
            </a:r>
          </a:p>
          <a:p>
            <a:pPr marL="171450" indent="-171450" algn="r" rtl="1">
              <a:buFont typeface="Arial" panose="020B0604020202020204" pitchFamily="34" charset="0"/>
              <a:buChar char="•"/>
            </a:pPr>
            <a:r>
              <a:rPr lang="he-IL" dirty="0"/>
              <a:t>ביצענו סימולציית </a:t>
            </a:r>
            <a:r>
              <a:rPr lang="en-US" dirty="0"/>
              <a:t>AXI-Stream Master-Slave</a:t>
            </a:r>
            <a:r>
              <a:rPr lang="he-IL" dirty="0"/>
              <a:t> מחוברים לאימות ההבנה שלנו של הפרוטוקול.</a:t>
            </a:r>
          </a:p>
          <a:p>
            <a:pPr marL="0" indent="0" algn="r" rtl="1">
              <a:buFont typeface="Arial" panose="020B0604020202020204" pitchFamily="34" charset="0"/>
              <a:buNone/>
            </a:pPr>
            <a:endParaRPr lang="he-IL" dirty="0"/>
          </a:p>
          <a:p>
            <a:pPr marL="171450" indent="-171450" algn="r" rtl="1">
              <a:buFont typeface="Arial" panose="020B0604020202020204" pitchFamily="34" charset="0"/>
              <a:buChar char="•"/>
            </a:pPr>
            <a:endParaRPr lang="he-IL"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56</a:t>
            </a:fld>
            <a:endParaRPr lang="en-IL"/>
          </a:p>
        </p:txBody>
      </p:sp>
    </p:spTree>
    <p:extLst>
      <p:ext uri="{BB962C8B-B14F-4D97-AF65-F5344CB8AC3E}">
        <p14:creationId xmlns:p14="http://schemas.microsoft.com/office/powerpoint/2010/main" val="1291832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1" dirty="0"/>
          </a:p>
          <a:p>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57</a:t>
            </a:fld>
            <a:endParaRPr lang="en-IL"/>
          </a:p>
        </p:txBody>
      </p:sp>
    </p:spTree>
    <p:extLst>
      <p:ext uri="{BB962C8B-B14F-4D97-AF65-F5344CB8AC3E}">
        <p14:creationId xmlns:p14="http://schemas.microsoft.com/office/powerpoint/2010/main" val="4160742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b="1" dirty="0"/>
          </a:p>
          <a:p>
            <a:endParaRPr lang="en-US" dirty="0"/>
          </a:p>
        </p:txBody>
      </p:sp>
      <p:sp>
        <p:nvSpPr>
          <p:cNvPr id="4" name="Slide Number Placeholder 3"/>
          <p:cNvSpPr>
            <a:spLocks noGrp="1"/>
          </p:cNvSpPr>
          <p:nvPr>
            <p:ph type="sldNum" sz="quarter" idx="5"/>
          </p:nvPr>
        </p:nvSpPr>
        <p:spPr/>
        <p:txBody>
          <a:bodyPr/>
          <a:lstStyle/>
          <a:p>
            <a:fld id="{632F600E-0A9F-4ECF-B801-577C63AB1D1F}" type="slidenum">
              <a:rPr lang="en-IL" smtClean="0"/>
              <a:t>58</a:t>
            </a:fld>
            <a:endParaRPr lang="en-IL"/>
          </a:p>
        </p:txBody>
      </p:sp>
    </p:spTree>
    <p:extLst>
      <p:ext uri="{BB962C8B-B14F-4D97-AF65-F5344CB8AC3E}">
        <p14:creationId xmlns:p14="http://schemas.microsoft.com/office/powerpoint/2010/main" val="346578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r>
              <a:rPr lang="he-IL" dirty="0"/>
              <a:t>שימושי כשרוצים </a:t>
            </a:r>
            <a:r>
              <a:rPr lang="he-IL" b="1" dirty="0"/>
              <a:t>להבהיר תמונה המצולמת בחושך</a:t>
            </a:r>
            <a:r>
              <a:rPr lang="he-IL" dirty="0"/>
              <a:t>.</a:t>
            </a:r>
          </a:p>
          <a:p>
            <a:pPr algn="r" rtl="1"/>
            <a:r>
              <a:rPr lang="he-IL" dirty="0"/>
              <a:t>שימושי ביחוד כשרוצים לשנות את </a:t>
            </a:r>
            <a:r>
              <a:rPr lang="he-IL" b="1" dirty="0"/>
              <a:t>הבהירות הכללית </a:t>
            </a:r>
            <a:r>
              <a:rPr lang="he-IL" dirty="0"/>
              <a:t>של כל התמונה.</a:t>
            </a:r>
          </a:p>
          <a:p>
            <a:pPr algn="r" rtl="1"/>
            <a:endParaRPr lang="he-IL" dirty="0"/>
          </a:p>
          <a:p>
            <a:pPr algn="r" rtl="1"/>
            <a:r>
              <a:rPr lang="he-IL" dirty="0"/>
              <a:t>[רצף התמונות: +60%, רגיל, -60% בהירות. (עדיף לא לציין)]</a:t>
            </a:r>
          </a:p>
          <a:p>
            <a:endParaRPr lang="he-IL" dirty="0"/>
          </a:p>
          <a:p>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6</a:t>
            </a:fld>
            <a:endParaRPr lang="en-US"/>
          </a:p>
        </p:txBody>
      </p:sp>
    </p:spTree>
    <p:extLst>
      <p:ext uri="{BB962C8B-B14F-4D97-AF65-F5344CB8AC3E}">
        <p14:creationId xmlns:p14="http://schemas.microsoft.com/office/powerpoint/2010/main" val="297959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endParaRPr lang="he-IL" dirty="0">
              <a:cs typeface="Calibri"/>
            </a:endParaRPr>
          </a:p>
          <a:p>
            <a:pPr algn="r" rtl="1"/>
            <a:r>
              <a:rPr lang="he-IL" dirty="0">
                <a:cs typeface="Calibri"/>
              </a:rPr>
              <a:t>נועד </a:t>
            </a:r>
            <a:r>
              <a:rPr lang="he-IL" b="1" dirty="0">
                <a:cs typeface="Calibri"/>
              </a:rPr>
              <a:t>להחריף/למתן את הניגודיות </a:t>
            </a:r>
            <a:r>
              <a:rPr lang="he-IL" dirty="0">
                <a:cs typeface="Calibri"/>
              </a:rPr>
              <a:t>של כלל ערכי הצבע בתמונה באופן לינארי.</a:t>
            </a:r>
          </a:p>
          <a:p>
            <a:pPr algn="r" rtl="1"/>
            <a:r>
              <a:rPr lang="he-IL" b="1" dirty="0">
                <a:cs typeface="Calibri"/>
              </a:rPr>
              <a:t>שימושי בעת הפעלה על תמונה "קהה"</a:t>
            </a:r>
          </a:p>
          <a:p>
            <a:pPr algn="r" rtl="1"/>
            <a:endParaRPr lang="he-IL" b="1" dirty="0">
              <a:cs typeface="Calibri"/>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[רצף התמונות: +60%, רגיל, -60% ניגודיות.]</a:t>
            </a:r>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7</a:t>
            </a:fld>
            <a:endParaRPr lang="en-US"/>
          </a:p>
        </p:txBody>
      </p:sp>
    </p:spTree>
    <p:extLst>
      <p:ext uri="{BB962C8B-B14F-4D97-AF65-F5344CB8AC3E}">
        <p14:creationId xmlns:p14="http://schemas.microsoft.com/office/powerpoint/2010/main" val="416103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[תמיר]</a:t>
            </a:r>
          </a:p>
          <a:p>
            <a:pPr algn="r" rtl="1"/>
            <a:endParaRPr lang="he-IL" dirty="0"/>
          </a:p>
          <a:p>
            <a:pPr algn="r" rtl="1"/>
            <a:r>
              <a:rPr lang="he-IL" dirty="0"/>
              <a:t>תיקון </a:t>
            </a:r>
            <a:r>
              <a:rPr lang="he-IL" dirty="0" err="1"/>
              <a:t>גאמא</a:t>
            </a:r>
            <a:r>
              <a:rPr lang="he-IL" dirty="0"/>
              <a:t> דומה לקונטרסט במובן שהוא מחדד את ניגודיות ערכי התמונה.</a:t>
            </a:r>
          </a:p>
          <a:p>
            <a:pPr algn="r" rtl="1"/>
            <a:r>
              <a:rPr lang="he-IL" dirty="0">
                <a:cs typeface="Calibri"/>
              </a:rPr>
              <a:t>אך הוא פועל בצורה לא לינארית בניגוד אליו.</a:t>
            </a:r>
          </a:p>
          <a:p>
            <a:pPr algn="r" rtl="1"/>
            <a:r>
              <a:rPr lang="he-IL" dirty="0">
                <a:cs typeface="Calibri"/>
              </a:rPr>
              <a:t>שימושי עבור </a:t>
            </a:r>
            <a:r>
              <a:rPr lang="he-IL" dirty="0" err="1">
                <a:cs typeface="Calibri"/>
              </a:rPr>
              <a:t>טלויזויות</a:t>
            </a:r>
            <a:r>
              <a:rPr lang="he-IL" dirty="0">
                <a:cs typeface="Calibri"/>
              </a:rPr>
              <a:t>, מחשבים ומכשירים </a:t>
            </a:r>
            <a:r>
              <a:rPr lang="he-IL" dirty="0" err="1">
                <a:cs typeface="Calibri"/>
              </a:rPr>
              <a:t>דיגיטלים</a:t>
            </a:r>
            <a:r>
              <a:rPr lang="he-IL" dirty="0">
                <a:cs typeface="Calibri"/>
              </a:rPr>
              <a:t> בעלי תגובה לא לינארית לרמת בהירות.</a:t>
            </a:r>
            <a:endParaRPr lang="en-US" dirty="0">
              <a:cs typeface="Calibri"/>
            </a:endParaRPr>
          </a:p>
          <a:p>
            <a:pPr algn="r" rtl="1"/>
            <a:r>
              <a:rPr lang="en-US" dirty="0"/>
              <a:t> </a:t>
            </a:r>
            <a:endParaRPr lang="he-IL" dirty="0"/>
          </a:p>
          <a:p>
            <a:pPr algn="r" rtl="1"/>
            <a:r>
              <a:rPr lang="en-US" dirty="0">
                <a:cs typeface="Calibri"/>
              </a:rPr>
              <a:t>g=1</a:t>
            </a:r>
            <a:r>
              <a:rPr lang="he-IL" dirty="0">
                <a:cs typeface="Calibri"/>
              </a:rPr>
              <a:t> אין תיקון </a:t>
            </a:r>
            <a:r>
              <a:rPr lang="he-IL" dirty="0" err="1">
                <a:cs typeface="Calibri"/>
              </a:rPr>
              <a:t>גאמא</a:t>
            </a:r>
            <a:endParaRPr lang="he-IL" dirty="0">
              <a:cs typeface="Calibri"/>
            </a:endParaRPr>
          </a:p>
          <a:p>
            <a:pPr algn="r" rtl="1"/>
            <a:r>
              <a:rPr lang="en-US" dirty="0">
                <a:cs typeface="Calibri"/>
              </a:rPr>
              <a:t>g&gt;1</a:t>
            </a:r>
            <a:r>
              <a:rPr lang="he-IL" dirty="0">
                <a:cs typeface="Calibri"/>
              </a:rPr>
              <a:t> נקבל טווח קטן יותר של פיקסלים בהירים</a:t>
            </a:r>
          </a:p>
          <a:p>
            <a:pPr algn="r" rtl="1"/>
            <a:r>
              <a:rPr lang="en-US" dirty="0">
                <a:cs typeface="Calibri"/>
              </a:rPr>
              <a:t>g&lt;1</a:t>
            </a:r>
            <a:r>
              <a:rPr lang="he-IL" dirty="0">
                <a:cs typeface="Calibri"/>
              </a:rPr>
              <a:t> נקבל טווח גדול יותר של פיקסלים בהירים</a:t>
            </a:r>
          </a:p>
          <a:p>
            <a:pPr algn="r" rtl="1"/>
            <a:endParaRPr lang="en-US" dirty="0">
              <a:cs typeface="Calibri"/>
            </a:endParaRPr>
          </a:p>
          <a:p>
            <a:pPr algn="r" rtl="1"/>
            <a:r>
              <a:rPr lang="he-IL" dirty="0">
                <a:cs typeface="Calibri"/>
              </a:rPr>
              <a:t>בפרויקט נתבקשנו לממש פונקציונליות זאת על בסיס טבלה הממפה ערכי כניסה לערכי מוצא – </a:t>
            </a:r>
            <a:r>
              <a:rPr lang="en-US" dirty="0">
                <a:cs typeface="Calibri"/>
              </a:rPr>
              <a:t>LUT</a:t>
            </a:r>
            <a:r>
              <a:rPr lang="he-IL" dirty="0">
                <a:cs typeface="Calibri"/>
              </a:rPr>
              <a:t>.</a:t>
            </a:r>
            <a:br>
              <a:rPr lang="en-US" dirty="0">
                <a:cs typeface="Calibri"/>
              </a:rPr>
            </a:br>
            <a:r>
              <a:rPr lang="he-IL" dirty="0">
                <a:cs typeface="Calibri"/>
              </a:rPr>
              <a:t>טבלה זו מחליפה את הפעולה המתמטית המתוארת במיפוי פשוט.</a:t>
            </a:r>
          </a:p>
          <a:p>
            <a:pPr algn="r" rtl="1"/>
            <a:endParaRPr lang="he-IL" dirty="0">
              <a:cs typeface="Calibri"/>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[רצף התמונות: 0.5, רגיל, 2 ערכי </a:t>
            </a:r>
            <a:r>
              <a:rPr lang="he-IL" dirty="0" err="1"/>
              <a:t>גאמא</a:t>
            </a:r>
            <a:r>
              <a:rPr lang="he-IL" dirty="0"/>
              <a:t>.]</a:t>
            </a:r>
          </a:p>
          <a:p>
            <a:pPr algn="r" rtl="1"/>
            <a:endParaRPr lang="he-IL" dirty="0">
              <a:cs typeface="Calibri"/>
            </a:endParaRPr>
          </a:p>
        </p:txBody>
      </p:sp>
      <p:sp>
        <p:nvSpPr>
          <p:cNvPr id="4" name="Slide Number Placeholder 3"/>
          <p:cNvSpPr>
            <a:spLocks noGrp="1"/>
          </p:cNvSpPr>
          <p:nvPr>
            <p:ph type="sldNum" sz="quarter" idx="5"/>
          </p:nvPr>
        </p:nvSpPr>
        <p:spPr/>
        <p:txBody>
          <a:bodyPr/>
          <a:lstStyle/>
          <a:p>
            <a:fld id="{632F600E-0A9F-4ECF-B801-577C63AB1D1F}" type="slidenum">
              <a:t>8</a:t>
            </a:fld>
            <a:endParaRPr lang="en-US"/>
          </a:p>
        </p:txBody>
      </p:sp>
    </p:spTree>
    <p:extLst>
      <p:ext uri="{BB962C8B-B14F-4D97-AF65-F5344CB8AC3E}">
        <p14:creationId xmlns:p14="http://schemas.microsoft.com/office/powerpoint/2010/main" val="90380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endParaRPr lang="he-IL" dirty="0">
              <a:cs typeface="Calibri" panose="020F0502020204030204"/>
            </a:endParaRPr>
          </a:p>
          <a:p>
            <a:pPr algn="r" rtl="1"/>
            <a:r>
              <a:rPr lang="he-IL" dirty="0">
                <a:cs typeface="Calibri" panose="020F0502020204030204"/>
              </a:rPr>
              <a:t>עד כאן על וידאו – דרישה מהותית בפרויקט היא להתממשק לעולם החיצון באמצעות פרוטוקול </a:t>
            </a:r>
            <a:r>
              <a:rPr lang="en-US" dirty="0">
                <a:cs typeface="Calibri" panose="020F0502020204030204"/>
              </a:rPr>
              <a:t>AXI</a:t>
            </a:r>
            <a:r>
              <a:rPr lang="he-IL" dirty="0">
                <a:cs typeface="Calibri" panose="020F0502020204030204"/>
              </a:rPr>
              <a:t> הן לקלט/פלט והן לבקרה.</a:t>
            </a:r>
            <a:br>
              <a:rPr lang="en-US" dirty="0">
                <a:cs typeface="Calibri" panose="020F0502020204030204"/>
              </a:rPr>
            </a:br>
            <a:endParaRPr lang="en-US" dirty="0">
              <a:cs typeface="Calibri" panose="020F0502020204030204"/>
            </a:endParaRPr>
          </a:p>
          <a:p>
            <a:pPr algn="r" rtl="1"/>
            <a:r>
              <a:rPr lang="en-US" dirty="0">
                <a:cs typeface="Calibri" panose="020F0502020204030204"/>
              </a:rPr>
              <a:t>AXI</a:t>
            </a:r>
            <a:r>
              <a:rPr lang="he-IL" dirty="0">
                <a:cs typeface="Calibri" panose="020F0502020204030204"/>
              </a:rPr>
              <a:t> – היא משפחת פרוטוקולי תקשורת על גבי </a:t>
            </a:r>
            <a:r>
              <a:rPr lang="en-US" dirty="0">
                <a:cs typeface="Calibri" panose="020F0502020204030204"/>
              </a:rPr>
              <a:t>bus</a:t>
            </a:r>
            <a:r>
              <a:rPr lang="he-IL" dirty="0">
                <a:cs typeface="Calibri" panose="020F0502020204030204"/>
              </a:rPr>
              <a:t> המבוססים על </a:t>
            </a:r>
            <a:r>
              <a:rPr lang="he-IL" dirty="0" err="1">
                <a:cs typeface="Calibri" panose="020F0502020204030204"/>
              </a:rPr>
              <a:t>טרנזקציות</a:t>
            </a:r>
            <a:r>
              <a:rPr lang="he-IL" dirty="0">
                <a:cs typeface="Calibri" panose="020F0502020204030204"/>
              </a:rPr>
              <a:t>, ומיועדים לתמוך במגוון רחב של </a:t>
            </a:r>
            <a:r>
              <a:rPr lang="en-US" dirty="0">
                <a:cs typeface="Calibri" panose="020F0502020204030204"/>
              </a:rPr>
              <a:t>designs</a:t>
            </a:r>
            <a:r>
              <a:rPr lang="he-IL" dirty="0">
                <a:cs typeface="Calibri" panose="020F0502020204030204"/>
              </a:rPr>
              <a:t> (</a:t>
            </a:r>
            <a:r>
              <a:rPr lang="en-US" dirty="0">
                <a:cs typeface="Calibri" panose="020F0502020204030204"/>
              </a:rPr>
              <a:t>scalable</a:t>
            </a:r>
            <a:r>
              <a:rPr lang="he-IL" dirty="0">
                <a:cs typeface="Calibri" panose="020F0502020204030204"/>
              </a:rPr>
              <a:t>) (</a:t>
            </a:r>
            <a:r>
              <a:rPr lang="en-US" dirty="0">
                <a:cs typeface="Calibri" panose="020F0502020204030204"/>
              </a:rPr>
              <a:t>Soc, DSP</a:t>
            </a:r>
            <a:r>
              <a:rPr lang="he-IL" dirty="0">
                <a:cs typeface="Calibri" panose="020F0502020204030204"/>
              </a:rPr>
              <a:t>)</a:t>
            </a:r>
          </a:p>
          <a:p>
            <a:pPr algn="r" rtl="1"/>
            <a:r>
              <a:rPr lang="he-IL" dirty="0">
                <a:cs typeface="Calibri" panose="020F0502020204030204"/>
              </a:rPr>
              <a:t>פותחו ע"י </a:t>
            </a:r>
            <a:r>
              <a:rPr lang="en-US" dirty="0">
                <a:cs typeface="Calibri" panose="020F0502020204030204"/>
              </a:rPr>
              <a:t>ARM</a:t>
            </a:r>
            <a:r>
              <a:rPr lang="he-IL" dirty="0">
                <a:cs typeface="Calibri" panose="020F0502020204030204"/>
              </a:rPr>
              <a:t>, מקובלים מאד בתעשייה לחיבוריות של מודולים ב-</a:t>
            </a:r>
            <a:r>
              <a:rPr lang="en-US" dirty="0">
                <a:cs typeface="Calibri" panose="020F0502020204030204"/>
              </a:rPr>
              <a:t>SoC</a:t>
            </a:r>
            <a:r>
              <a:rPr lang="he-IL" dirty="0">
                <a:cs typeface="Calibri" panose="020F0502020204030204"/>
              </a:rPr>
              <a:t>. חינמיים ומתועדים היטב.</a:t>
            </a:r>
          </a:p>
          <a:p>
            <a:pPr algn="r" rtl="1"/>
            <a:endParaRPr lang="he-IL" dirty="0">
              <a:cs typeface="Calibri" panose="020F0502020204030204"/>
            </a:endParaRPr>
          </a:p>
          <a:p>
            <a:pPr algn="r" rtl="1"/>
            <a:r>
              <a:rPr lang="he-IL" dirty="0">
                <a:cs typeface="Calibri" panose="020F0502020204030204"/>
              </a:rPr>
              <a:t>במשפחת </a:t>
            </a:r>
            <a:r>
              <a:rPr lang="en-US" dirty="0">
                <a:cs typeface="Calibri" panose="020F0502020204030204"/>
              </a:rPr>
              <a:t>AXI</a:t>
            </a:r>
            <a:r>
              <a:rPr lang="he-IL" dirty="0">
                <a:cs typeface="Calibri" panose="020F0502020204030204"/>
              </a:rPr>
              <a:t> שלושה פרוטוקולים נפרדים: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dirty="0">
                <a:cs typeface="Calibri" panose="020F0502020204030204"/>
              </a:rPr>
              <a:t>AXI</a:t>
            </a:r>
            <a:r>
              <a:rPr lang="he-IL" dirty="0">
                <a:cs typeface="Calibri" panose="020F0502020204030204"/>
              </a:rPr>
              <a:t> מלא או ממופה-זיכרון עליו לא נרחיב</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dirty="0">
                <a:cs typeface="Calibri" panose="020F0502020204030204"/>
              </a:rPr>
              <a:t>AXI</a:t>
            </a:r>
            <a:r>
              <a:rPr lang="he-IL" dirty="0">
                <a:cs typeface="Calibri" panose="020F0502020204030204"/>
              </a:rPr>
              <a:t>-</a:t>
            </a:r>
            <a:r>
              <a:rPr lang="en-US" dirty="0">
                <a:cs typeface="Calibri" panose="020F0502020204030204"/>
              </a:rPr>
              <a:t>LITE</a:t>
            </a:r>
            <a:r>
              <a:rPr lang="he-IL" dirty="0">
                <a:cs typeface="Calibri" panose="020F0502020204030204"/>
              </a:rPr>
              <a:t> – </a:t>
            </a:r>
            <a:r>
              <a:rPr lang="he-IL" dirty="0" err="1">
                <a:cs typeface="Calibri" panose="020F0502020204030204"/>
              </a:rPr>
              <a:t>גרסא</a:t>
            </a:r>
            <a:r>
              <a:rPr lang="he-IL" dirty="0">
                <a:cs typeface="Calibri" panose="020F0502020204030204"/>
              </a:rPr>
              <a:t> מוקטנת המדמה כתיבה לרגיסטרים</a:t>
            </a:r>
          </a:p>
          <a:p>
            <a:pPr marL="171450" indent="-171450" algn="r" rtl="1">
              <a:buFontTx/>
              <a:buChar char="-"/>
            </a:pPr>
            <a:r>
              <a:rPr lang="en-US" dirty="0">
                <a:cs typeface="Calibri" panose="020F0502020204030204"/>
              </a:rPr>
              <a:t>AXI</a:t>
            </a:r>
            <a:r>
              <a:rPr lang="he-IL" dirty="0">
                <a:cs typeface="Calibri" panose="020F0502020204030204"/>
              </a:rPr>
              <a:t>-</a:t>
            </a:r>
            <a:r>
              <a:rPr lang="en-US" dirty="0">
                <a:cs typeface="Calibri" panose="020F0502020204030204"/>
              </a:rPr>
              <a:t>STREAM</a:t>
            </a:r>
            <a:r>
              <a:rPr lang="he-IL" dirty="0">
                <a:cs typeface="Calibri" panose="020F0502020204030204"/>
              </a:rPr>
              <a:t> – </a:t>
            </a:r>
            <a:r>
              <a:rPr lang="he-IL" dirty="0" err="1">
                <a:cs typeface="Calibri" panose="020F0502020204030204"/>
              </a:rPr>
              <a:t>גרסא</a:t>
            </a:r>
            <a:r>
              <a:rPr lang="he-IL" dirty="0">
                <a:cs typeface="Calibri" panose="020F0502020204030204"/>
              </a:rPr>
              <a:t> מינימלית עם </a:t>
            </a:r>
            <a:r>
              <a:rPr lang="en-US" dirty="0">
                <a:cs typeface="Calibri" panose="020F0502020204030204"/>
              </a:rPr>
              <a:t>overhead</a:t>
            </a:r>
            <a:r>
              <a:rPr lang="he-IL" dirty="0">
                <a:cs typeface="Calibri" panose="020F0502020204030204"/>
              </a:rPr>
              <a:t> נמוך להעברת מידע רציף</a:t>
            </a:r>
          </a:p>
          <a:p>
            <a:pPr marL="0" indent="0" algn="r" rtl="1">
              <a:buFontTx/>
              <a:buNone/>
            </a:pPr>
            <a:r>
              <a:rPr lang="he-IL" dirty="0">
                <a:cs typeface="Calibri" panose="020F0502020204030204"/>
              </a:rPr>
              <a:t>בשניים האחרונים אנו משתמשים בפרויקט.</a:t>
            </a:r>
          </a:p>
          <a:p>
            <a:pPr marL="171450" indent="-171450" algn="r" rtl="1">
              <a:buFontTx/>
              <a:buChar char="-"/>
            </a:pPr>
            <a:endParaRPr lang="he-IL" dirty="0">
              <a:cs typeface="Calibri" panose="020F0502020204030204"/>
            </a:endParaRPr>
          </a:p>
        </p:txBody>
      </p:sp>
      <p:sp>
        <p:nvSpPr>
          <p:cNvPr id="4" name="Slide Number Placeholder 3"/>
          <p:cNvSpPr>
            <a:spLocks noGrp="1"/>
          </p:cNvSpPr>
          <p:nvPr>
            <p:ph type="sldNum" sz="quarter" idx="5"/>
          </p:nvPr>
        </p:nvSpPr>
        <p:spPr/>
        <p:txBody>
          <a:bodyPr/>
          <a:lstStyle/>
          <a:p>
            <a:fld id="{632F600E-0A9F-4ECF-B801-577C63AB1D1F}" type="slidenum">
              <a:t>9</a:t>
            </a:fld>
            <a:endParaRPr lang="en-US"/>
          </a:p>
        </p:txBody>
      </p:sp>
    </p:spTree>
    <p:extLst>
      <p:ext uri="{BB962C8B-B14F-4D97-AF65-F5344CB8AC3E}">
        <p14:creationId xmlns:p14="http://schemas.microsoft.com/office/powerpoint/2010/main" val="24052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C56E-CF8F-4FB4-86F2-456F83D74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9388014B-7168-4332-A2D5-3FBC2FD52B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7E93E7BE-0D04-40C4-980C-563928F51E04}"/>
              </a:ext>
            </a:extLst>
          </p:cNvPr>
          <p:cNvSpPr>
            <a:spLocks noGrp="1"/>
          </p:cNvSpPr>
          <p:nvPr>
            <p:ph type="dt" sz="half" idx="10"/>
          </p:nvPr>
        </p:nvSpPr>
        <p:spPr/>
        <p:txBody>
          <a:bodyPr/>
          <a:lstStyle/>
          <a:p>
            <a:fld id="{1A35A4EA-9452-4B73-9AD2-6E713655448F}" type="datetime8">
              <a:rPr lang="he-IL" smtClean="0"/>
              <a:t>11 מרץ 23</a:t>
            </a:fld>
            <a:endParaRPr lang="he-IL"/>
          </a:p>
        </p:txBody>
      </p:sp>
      <p:sp>
        <p:nvSpPr>
          <p:cNvPr id="5" name="Footer Placeholder 4">
            <a:extLst>
              <a:ext uri="{FF2B5EF4-FFF2-40B4-BE49-F238E27FC236}">
                <a16:creationId xmlns:a16="http://schemas.microsoft.com/office/drawing/2014/main" id="{1A061701-23E3-44E5-AE04-6D118231561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84026FD-9B30-4C9D-8ED1-B7D20EFAF328}"/>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173455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7CB0-95BF-49B3-821D-0E2B497CDE73}"/>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2398F58-7B4C-4970-B29A-92AD2F581E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5F096E0-ED00-41EC-9FAB-3EF9CC2DF544}"/>
              </a:ext>
            </a:extLst>
          </p:cNvPr>
          <p:cNvSpPr>
            <a:spLocks noGrp="1"/>
          </p:cNvSpPr>
          <p:nvPr>
            <p:ph type="dt" sz="half" idx="10"/>
          </p:nvPr>
        </p:nvSpPr>
        <p:spPr/>
        <p:txBody>
          <a:bodyPr/>
          <a:lstStyle/>
          <a:p>
            <a:fld id="{E626148D-5052-49B8-A4C7-8246201BD657}" type="datetime8">
              <a:rPr lang="he-IL" smtClean="0"/>
              <a:t>11 מרץ 23</a:t>
            </a:fld>
            <a:endParaRPr lang="he-IL"/>
          </a:p>
        </p:txBody>
      </p:sp>
      <p:sp>
        <p:nvSpPr>
          <p:cNvPr id="5" name="Footer Placeholder 4">
            <a:extLst>
              <a:ext uri="{FF2B5EF4-FFF2-40B4-BE49-F238E27FC236}">
                <a16:creationId xmlns:a16="http://schemas.microsoft.com/office/drawing/2014/main" id="{2CEA1E06-1DED-4BAF-B46C-B187172A4B2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53CF47E-98A4-47AB-B7BB-C2864983341A}"/>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260933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CD7C78-CC37-48A5-B1C8-57E94C0C8B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BD66279-DF72-4743-8FA2-1669DC2052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14CCCEE-20F3-4DDC-8C47-D5E9AFBFE946}"/>
              </a:ext>
            </a:extLst>
          </p:cNvPr>
          <p:cNvSpPr>
            <a:spLocks noGrp="1"/>
          </p:cNvSpPr>
          <p:nvPr>
            <p:ph type="dt" sz="half" idx="10"/>
          </p:nvPr>
        </p:nvSpPr>
        <p:spPr/>
        <p:txBody>
          <a:bodyPr/>
          <a:lstStyle/>
          <a:p>
            <a:fld id="{22911F36-10BD-4A67-84F7-43D0726C9CA4}" type="datetime8">
              <a:rPr lang="he-IL" smtClean="0"/>
              <a:t>11 מרץ 23</a:t>
            </a:fld>
            <a:endParaRPr lang="he-IL"/>
          </a:p>
        </p:txBody>
      </p:sp>
      <p:sp>
        <p:nvSpPr>
          <p:cNvPr id="5" name="Footer Placeholder 4">
            <a:extLst>
              <a:ext uri="{FF2B5EF4-FFF2-40B4-BE49-F238E27FC236}">
                <a16:creationId xmlns:a16="http://schemas.microsoft.com/office/drawing/2014/main" id="{4131DDFC-EC3B-4638-ACC2-50B3853E31A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72EEF9E-188F-4A31-BAAA-24CC67CCD694}"/>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413490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C1E3-F843-461C-AD46-D847EA59800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EE77F7A-DB20-4F3A-97B6-A91B45E486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226EE23-5C53-4A2E-88ED-8CB87E68AAD3}"/>
              </a:ext>
            </a:extLst>
          </p:cNvPr>
          <p:cNvSpPr>
            <a:spLocks noGrp="1"/>
          </p:cNvSpPr>
          <p:nvPr>
            <p:ph type="dt" sz="half" idx="10"/>
          </p:nvPr>
        </p:nvSpPr>
        <p:spPr/>
        <p:txBody>
          <a:bodyPr/>
          <a:lstStyle/>
          <a:p>
            <a:fld id="{20D275B8-A381-444F-9A20-D7A8BFBF35DF}" type="datetime8">
              <a:rPr lang="he-IL" smtClean="0"/>
              <a:t>11 מרץ 23</a:t>
            </a:fld>
            <a:endParaRPr lang="he-IL"/>
          </a:p>
        </p:txBody>
      </p:sp>
      <p:sp>
        <p:nvSpPr>
          <p:cNvPr id="5" name="Footer Placeholder 4">
            <a:extLst>
              <a:ext uri="{FF2B5EF4-FFF2-40B4-BE49-F238E27FC236}">
                <a16:creationId xmlns:a16="http://schemas.microsoft.com/office/drawing/2014/main" id="{5399DD5D-E0FF-48C8-9202-E1775081340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BF9343D-ED67-4BB2-BDE0-4F63EAF7771A}"/>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313942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ADB9-B082-44D8-A687-670BD6CF96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9062C64-C934-4B3F-853E-235A610291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7D2CE-1B37-405E-9A0C-DBCF7AD1F91C}"/>
              </a:ext>
            </a:extLst>
          </p:cNvPr>
          <p:cNvSpPr>
            <a:spLocks noGrp="1"/>
          </p:cNvSpPr>
          <p:nvPr>
            <p:ph type="dt" sz="half" idx="10"/>
          </p:nvPr>
        </p:nvSpPr>
        <p:spPr/>
        <p:txBody>
          <a:bodyPr/>
          <a:lstStyle/>
          <a:p>
            <a:fld id="{B27A005F-9B1F-491E-8CC1-8871D4CE65DB}" type="datetime8">
              <a:rPr lang="he-IL" smtClean="0"/>
              <a:t>11 מרץ 23</a:t>
            </a:fld>
            <a:endParaRPr lang="he-IL"/>
          </a:p>
        </p:txBody>
      </p:sp>
      <p:sp>
        <p:nvSpPr>
          <p:cNvPr id="5" name="Footer Placeholder 4">
            <a:extLst>
              <a:ext uri="{FF2B5EF4-FFF2-40B4-BE49-F238E27FC236}">
                <a16:creationId xmlns:a16="http://schemas.microsoft.com/office/drawing/2014/main" id="{C5A32F82-D75B-4ACB-BF6C-D290B6FABB8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16AB4B3-7D88-4419-A94B-31915F3727AA}"/>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274123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0CEC-2821-417A-9857-731A3ADA0E4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21AF68B-B69E-4E1C-840A-FD97ED4F1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E62132B2-C4BE-461B-B18C-1BE40AD6D9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97EB961B-F727-4734-B03F-A4D465C3EC15}"/>
              </a:ext>
            </a:extLst>
          </p:cNvPr>
          <p:cNvSpPr>
            <a:spLocks noGrp="1"/>
          </p:cNvSpPr>
          <p:nvPr>
            <p:ph type="dt" sz="half" idx="10"/>
          </p:nvPr>
        </p:nvSpPr>
        <p:spPr/>
        <p:txBody>
          <a:bodyPr/>
          <a:lstStyle/>
          <a:p>
            <a:fld id="{6E53D89A-EA02-4DA3-A4FB-8C5F78F0064D}" type="datetime8">
              <a:rPr lang="he-IL" smtClean="0"/>
              <a:t>11 מרץ 23</a:t>
            </a:fld>
            <a:endParaRPr lang="he-IL"/>
          </a:p>
        </p:txBody>
      </p:sp>
      <p:sp>
        <p:nvSpPr>
          <p:cNvPr id="6" name="Footer Placeholder 5">
            <a:extLst>
              <a:ext uri="{FF2B5EF4-FFF2-40B4-BE49-F238E27FC236}">
                <a16:creationId xmlns:a16="http://schemas.microsoft.com/office/drawing/2014/main" id="{D70BCD4A-684D-4796-8361-B049F75EC0F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EA732232-74CE-43CA-B8EF-066C6877978C}"/>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416431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099F-AF2A-42A7-B426-B8A8036376E6}"/>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7FD4622-F5F4-4541-B87A-DAE7F9F441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6E5343-892C-471E-BD81-51F715CA8D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03CC8D-E5A5-4875-A8A3-94C182E8A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23722C-171B-4BFA-ADFC-8204150550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61B8E25E-B2ED-4B54-AE25-C5BC46188567}"/>
              </a:ext>
            </a:extLst>
          </p:cNvPr>
          <p:cNvSpPr>
            <a:spLocks noGrp="1"/>
          </p:cNvSpPr>
          <p:nvPr>
            <p:ph type="dt" sz="half" idx="10"/>
          </p:nvPr>
        </p:nvSpPr>
        <p:spPr/>
        <p:txBody>
          <a:bodyPr/>
          <a:lstStyle/>
          <a:p>
            <a:fld id="{B94309A4-B558-4903-872C-DE3F4E4F79BE}" type="datetime8">
              <a:rPr lang="he-IL" smtClean="0"/>
              <a:t>11 מרץ 23</a:t>
            </a:fld>
            <a:endParaRPr lang="he-IL"/>
          </a:p>
        </p:txBody>
      </p:sp>
      <p:sp>
        <p:nvSpPr>
          <p:cNvPr id="8" name="Footer Placeholder 7">
            <a:extLst>
              <a:ext uri="{FF2B5EF4-FFF2-40B4-BE49-F238E27FC236}">
                <a16:creationId xmlns:a16="http://schemas.microsoft.com/office/drawing/2014/main" id="{C0332D50-44F8-4165-8152-DCD8860A17F7}"/>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11F379E-AFA5-4945-93D8-8E06AC829A8B}"/>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204927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F082-269A-4C78-939A-0842B545288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CCF5A04B-7591-4881-A283-D1660C1FF931}"/>
              </a:ext>
            </a:extLst>
          </p:cNvPr>
          <p:cNvSpPr>
            <a:spLocks noGrp="1"/>
          </p:cNvSpPr>
          <p:nvPr>
            <p:ph type="dt" sz="half" idx="10"/>
          </p:nvPr>
        </p:nvSpPr>
        <p:spPr/>
        <p:txBody>
          <a:bodyPr/>
          <a:lstStyle/>
          <a:p>
            <a:fld id="{3A42DAFC-40DB-430F-9936-D0CF671777C1}" type="datetime8">
              <a:rPr lang="he-IL" smtClean="0"/>
              <a:t>11 מרץ 23</a:t>
            </a:fld>
            <a:endParaRPr lang="he-IL"/>
          </a:p>
        </p:txBody>
      </p:sp>
      <p:sp>
        <p:nvSpPr>
          <p:cNvPr id="4" name="Footer Placeholder 3">
            <a:extLst>
              <a:ext uri="{FF2B5EF4-FFF2-40B4-BE49-F238E27FC236}">
                <a16:creationId xmlns:a16="http://schemas.microsoft.com/office/drawing/2014/main" id="{F8E78381-FFA1-479E-982E-3DEA5DC4FE8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005255F-5B93-419A-A03F-030E6D313846}"/>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235764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4B78F9-26DD-4379-8E18-B7EC76EEB110}"/>
              </a:ext>
            </a:extLst>
          </p:cNvPr>
          <p:cNvSpPr>
            <a:spLocks noGrp="1"/>
          </p:cNvSpPr>
          <p:nvPr>
            <p:ph type="dt" sz="half" idx="10"/>
          </p:nvPr>
        </p:nvSpPr>
        <p:spPr/>
        <p:txBody>
          <a:bodyPr/>
          <a:lstStyle/>
          <a:p>
            <a:fld id="{046C0EA6-C519-47F8-BE62-D9B919EE0DD5}" type="datetime8">
              <a:rPr lang="he-IL" smtClean="0"/>
              <a:t>11 מרץ 23</a:t>
            </a:fld>
            <a:endParaRPr lang="he-IL"/>
          </a:p>
        </p:txBody>
      </p:sp>
      <p:sp>
        <p:nvSpPr>
          <p:cNvPr id="3" name="Footer Placeholder 2">
            <a:extLst>
              <a:ext uri="{FF2B5EF4-FFF2-40B4-BE49-F238E27FC236}">
                <a16:creationId xmlns:a16="http://schemas.microsoft.com/office/drawing/2014/main" id="{C6EAFCF9-F74F-4226-A305-2F01C10E59B1}"/>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308B2E9-C056-4DAD-A9A6-89A29E103AEC}"/>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1869006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A58E-04FC-4C6A-9C8F-197CC299E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7147C9F-3BD0-43ED-90A4-34ADFD00A8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806096CB-6E51-4A32-8BC0-1B93EF206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C0705-8B14-4D68-966C-231CCDE42D94}"/>
              </a:ext>
            </a:extLst>
          </p:cNvPr>
          <p:cNvSpPr>
            <a:spLocks noGrp="1"/>
          </p:cNvSpPr>
          <p:nvPr>
            <p:ph type="dt" sz="half" idx="10"/>
          </p:nvPr>
        </p:nvSpPr>
        <p:spPr/>
        <p:txBody>
          <a:bodyPr/>
          <a:lstStyle/>
          <a:p>
            <a:fld id="{03B0CBCC-4D6F-40F9-8AF2-4AE57D656719}" type="datetime8">
              <a:rPr lang="he-IL" smtClean="0"/>
              <a:t>11 מרץ 23</a:t>
            </a:fld>
            <a:endParaRPr lang="he-IL"/>
          </a:p>
        </p:txBody>
      </p:sp>
      <p:sp>
        <p:nvSpPr>
          <p:cNvPr id="6" name="Footer Placeholder 5">
            <a:extLst>
              <a:ext uri="{FF2B5EF4-FFF2-40B4-BE49-F238E27FC236}">
                <a16:creationId xmlns:a16="http://schemas.microsoft.com/office/drawing/2014/main" id="{F5F1616E-E610-4EFD-ACD2-028F08E7B96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FC5E9A0-D22C-4CCC-9B7F-5E206D77649B}"/>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260228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79BA1-096E-4B0E-BF61-74FFF826A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710CF51-7209-4572-96A6-73F73F0845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AF51DB3-B456-40B5-8BCD-25944D44E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9EA4E-00C8-4061-91FE-7EB1D9CBA70F}"/>
              </a:ext>
            </a:extLst>
          </p:cNvPr>
          <p:cNvSpPr>
            <a:spLocks noGrp="1"/>
          </p:cNvSpPr>
          <p:nvPr>
            <p:ph type="dt" sz="half" idx="10"/>
          </p:nvPr>
        </p:nvSpPr>
        <p:spPr/>
        <p:txBody>
          <a:bodyPr/>
          <a:lstStyle/>
          <a:p>
            <a:fld id="{B14381FF-FC41-4CD6-BA9A-5D8F379266E8}" type="datetime8">
              <a:rPr lang="he-IL" smtClean="0"/>
              <a:t>11 מרץ 23</a:t>
            </a:fld>
            <a:endParaRPr lang="he-IL"/>
          </a:p>
        </p:txBody>
      </p:sp>
      <p:sp>
        <p:nvSpPr>
          <p:cNvPr id="6" name="Footer Placeholder 5">
            <a:extLst>
              <a:ext uri="{FF2B5EF4-FFF2-40B4-BE49-F238E27FC236}">
                <a16:creationId xmlns:a16="http://schemas.microsoft.com/office/drawing/2014/main" id="{1D10CD69-D0DB-4DF6-A632-8F5598DF3A3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A0BD19-9729-4B06-AE28-08220056E688}"/>
              </a:ext>
            </a:extLst>
          </p:cNvPr>
          <p:cNvSpPr>
            <a:spLocks noGrp="1"/>
          </p:cNvSpPr>
          <p:nvPr>
            <p:ph type="sldNum" sz="quarter" idx="12"/>
          </p:nvPr>
        </p:nvSpPr>
        <p:spPr/>
        <p:txBody>
          <a:bodyPr/>
          <a:lstStyle/>
          <a:p>
            <a:fld id="{75F5D707-CF62-4FA5-8B06-DA89ACD07175}" type="slidenum">
              <a:rPr lang="he-IL" smtClean="0"/>
              <a:t>‹#›</a:t>
            </a:fld>
            <a:endParaRPr lang="he-IL"/>
          </a:p>
        </p:txBody>
      </p:sp>
    </p:spTree>
    <p:extLst>
      <p:ext uri="{BB962C8B-B14F-4D97-AF65-F5344CB8AC3E}">
        <p14:creationId xmlns:p14="http://schemas.microsoft.com/office/powerpoint/2010/main" val="3070959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B21D7-FDE3-4539-B6C6-7BF5E369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7EA683BA-62EF-42F4-98B8-17EA07654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96C07E4-4826-4503-A56B-034B82A15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E9F3B-5026-4B49-81C4-926B1F8C5B6D}" type="datetime8">
              <a:rPr lang="he-IL" smtClean="0"/>
              <a:t>11 מרץ 23</a:t>
            </a:fld>
            <a:endParaRPr lang="he-IL"/>
          </a:p>
        </p:txBody>
      </p:sp>
      <p:sp>
        <p:nvSpPr>
          <p:cNvPr id="5" name="Footer Placeholder 4">
            <a:extLst>
              <a:ext uri="{FF2B5EF4-FFF2-40B4-BE49-F238E27FC236}">
                <a16:creationId xmlns:a16="http://schemas.microsoft.com/office/drawing/2014/main" id="{53BC29C7-DAA0-448A-88DE-249CD025C5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0C1E41C-D7FE-43FF-A122-5A1C84DD9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5D707-CF62-4FA5-8B06-DA89ACD07175}" type="slidenum">
              <a:rPr lang="he-IL" smtClean="0"/>
              <a:t>‹#›</a:t>
            </a:fld>
            <a:endParaRPr lang="he-IL"/>
          </a:p>
        </p:txBody>
      </p:sp>
    </p:spTree>
    <p:extLst>
      <p:ext uri="{BB962C8B-B14F-4D97-AF65-F5344CB8AC3E}">
        <p14:creationId xmlns:p14="http://schemas.microsoft.com/office/powerpoint/2010/main" val="101458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C_8011B576.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27_E22BC9F1.xml"/><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26_B0B9DFC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png"/><Relationship Id="rId7"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38.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7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18/10/relationships/comments" Target="../comments/modernComment_12E_B1F5746.xml"/><Relationship Id="rId7" Type="http://schemas.openxmlformats.org/officeDocument/2006/relationships/image" Target="../media/image2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microsoft.com/office/2018/10/relationships/comments" Target="../comments/modernComment_12F_A46B2932.xml"/><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17_7D797BF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8/10/relationships/comments" Target="../comments/modernComment_115_29D85859.xml"/><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jpe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14_FC262E1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D5AB-9CDC-4D56-9617-25596B2D0A54}"/>
              </a:ext>
            </a:extLst>
          </p:cNvPr>
          <p:cNvSpPr>
            <a:spLocks noGrp="1"/>
          </p:cNvSpPr>
          <p:nvPr>
            <p:ph type="ctrTitle"/>
          </p:nvPr>
        </p:nvSpPr>
        <p:spPr>
          <a:xfrm>
            <a:off x="1220050" y="1006313"/>
            <a:ext cx="9843976" cy="2387600"/>
          </a:xfrm>
        </p:spPr>
        <p:txBody>
          <a:bodyPr>
            <a:noAutofit/>
          </a:bodyPr>
          <a:lstStyle/>
          <a:p>
            <a:r>
              <a:rPr lang="en-US" sz="4400" b="1" cap="all" dirty="0">
                <a:latin typeface="TW Cen MT"/>
              </a:rPr>
              <a:t>HW IMPLEMENTATION OF A VIDEO ENHANCEMENT ALGORITHM</a:t>
            </a:r>
            <a:endParaRPr lang="en-US" sz="4400" b="1" dirty="0">
              <a:ea typeface="+mj-lt"/>
              <a:cs typeface="+mj-lt"/>
            </a:endParaRPr>
          </a:p>
          <a:p>
            <a:endParaRPr lang="en-US" sz="4800" dirty="0">
              <a:cs typeface="Calibri Light"/>
            </a:endParaRPr>
          </a:p>
        </p:txBody>
      </p:sp>
      <p:sp>
        <p:nvSpPr>
          <p:cNvPr id="4" name="Slide Number Placeholder 3">
            <a:extLst>
              <a:ext uri="{FF2B5EF4-FFF2-40B4-BE49-F238E27FC236}">
                <a16:creationId xmlns:a16="http://schemas.microsoft.com/office/drawing/2014/main" id="{9B85F9B7-6D9F-44C7-B3DE-3B2AAD046686}"/>
              </a:ext>
            </a:extLst>
          </p:cNvPr>
          <p:cNvSpPr>
            <a:spLocks noGrp="1"/>
          </p:cNvSpPr>
          <p:nvPr>
            <p:ph type="sldNum" sz="quarter" idx="12"/>
          </p:nvPr>
        </p:nvSpPr>
        <p:spPr/>
        <p:txBody>
          <a:bodyPr/>
          <a:lstStyle/>
          <a:p>
            <a:fld id="{75F5D707-CF62-4FA5-8B06-DA89ACD07175}" type="slidenum">
              <a:rPr lang="he-IL" smtClean="0"/>
              <a:t>1</a:t>
            </a:fld>
            <a:endParaRPr lang="he-IL" dirty="0"/>
          </a:p>
        </p:txBody>
      </p:sp>
      <p:sp>
        <p:nvSpPr>
          <p:cNvPr id="5" name="TextBox 4">
            <a:extLst>
              <a:ext uri="{FF2B5EF4-FFF2-40B4-BE49-F238E27FC236}">
                <a16:creationId xmlns:a16="http://schemas.microsoft.com/office/drawing/2014/main" id="{F7D139B6-C63A-04FD-6479-55E558563674}"/>
              </a:ext>
            </a:extLst>
          </p:cNvPr>
          <p:cNvSpPr txBox="1"/>
          <p:nvPr/>
        </p:nvSpPr>
        <p:spPr>
          <a:xfrm>
            <a:off x="1622386" y="3464088"/>
            <a:ext cx="653547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Tamir </a:t>
            </a:r>
            <a:r>
              <a:rPr lang="en-US" sz="2000" b="1" dirty="0" err="1"/>
              <a:t>Shriki</a:t>
            </a:r>
            <a:r>
              <a:rPr lang="en-US" sz="2000" dirty="0"/>
              <a:t>,</a:t>
            </a:r>
            <a:r>
              <a:rPr lang="he-IL" sz="2000" dirty="0"/>
              <a:t>			</a:t>
            </a:r>
            <a:r>
              <a:rPr lang="en-US" sz="2000" b="1" dirty="0"/>
              <a:t>206924862</a:t>
            </a:r>
          </a:p>
          <a:p>
            <a:r>
              <a:rPr lang="en-US" sz="2000" b="1" dirty="0"/>
              <a:t>Tom Eitan Melamed, </a:t>
            </a:r>
            <a:r>
              <a:rPr lang="he-IL" sz="2000" b="1" dirty="0"/>
              <a:t>	</a:t>
            </a:r>
            <a:r>
              <a:rPr lang="en-US" sz="2000" b="1" dirty="0"/>
              <a:t>206029639</a:t>
            </a:r>
            <a:endParaRPr lang="en-US" sz="2000" b="1" dirty="0">
              <a:cs typeface="Times New Roman"/>
            </a:endParaRPr>
          </a:p>
          <a:p>
            <a:endParaRPr lang="en-US" sz="2000" dirty="0"/>
          </a:p>
          <a:p>
            <a:r>
              <a:rPr lang="en-US" sz="2000" u="sng" dirty="0"/>
              <a:t>Supervisor</a:t>
            </a:r>
            <a:endParaRPr lang="en-US" sz="2000" u="sng" dirty="0">
              <a:cs typeface="Times New Roman"/>
            </a:endParaRPr>
          </a:p>
          <a:p>
            <a:r>
              <a:rPr lang="en-US" sz="2000" b="1" dirty="0"/>
              <a:t>Pavel </a:t>
            </a:r>
            <a:r>
              <a:rPr lang="en-US" sz="2000" b="1" dirty="0" err="1"/>
              <a:t>Gushpan</a:t>
            </a:r>
            <a:endParaRPr lang="en-US" sz="2000" b="1" dirty="0">
              <a:cs typeface="Times New Roman"/>
            </a:endParaRPr>
          </a:p>
          <a:p>
            <a:pPr algn="r"/>
            <a:endParaRPr lang="he-IL" sz="2000" dirty="0">
              <a:cs typeface="Times New Roman"/>
            </a:endParaRPr>
          </a:p>
          <a:p>
            <a:r>
              <a:rPr lang="en-US" sz="2000" u="sng" dirty="0"/>
              <a:t>Lab Engineer</a:t>
            </a:r>
            <a:endParaRPr lang="en-US" sz="2000" u="sng" dirty="0">
              <a:cs typeface="Times New Roman"/>
            </a:endParaRPr>
          </a:p>
          <a:p>
            <a:r>
              <a:rPr lang="en-US" sz="2000" b="1" dirty="0"/>
              <a:t>Goel Samuel</a:t>
            </a:r>
            <a:endParaRPr lang="en-US" sz="2000" b="1" dirty="0">
              <a:cs typeface="Times New Roman"/>
            </a:endParaRPr>
          </a:p>
        </p:txBody>
      </p:sp>
      <p:pic>
        <p:nvPicPr>
          <p:cNvPr id="6" name="תמונה 89" descr="https://www.nanopack.eu/wp-content/uploads/2017/04/Technion-IIT-TwoLines-Eng-B.jpg">
            <a:extLst>
              <a:ext uri="{FF2B5EF4-FFF2-40B4-BE49-F238E27FC236}">
                <a16:creationId xmlns:a16="http://schemas.microsoft.com/office/drawing/2014/main" id="{B77CA71F-189E-53C5-2AF5-4BA942104D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32B1F79-2DA0-5F07-C72B-E07EF2BE505B}"/>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3" name="Picture 2">
            <a:extLst>
              <a:ext uri="{FF2B5EF4-FFF2-40B4-BE49-F238E27FC236}">
                <a16:creationId xmlns:a16="http://schemas.microsoft.com/office/drawing/2014/main" id="{6301C8C3-08A6-F24F-502C-93B51BEE01A8}"/>
              </a:ext>
            </a:extLst>
          </p:cNvPr>
          <p:cNvPicPr>
            <a:picLocks noChangeAspect="1"/>
          </p:cNvPicPr>
          <p:nvPr/>
        </p:nvPicPr>
        <p:blipFill>
          <a:blip r:embed="rId5"/>
          <a:stretch>
            <a:fillRect/>
          </a:stretch>
        </p:blipFill>
        <p:spPr>
          <a:xfrm>
            <a:off x="6096000" y="3644876"/>
            <a:ext cx="4556272" cy="2282140"/>
          </a:xfrm>
          <a:prstGeom prst="rect">
            <a:avLst/>
          </a:prstGeom>
        </p:spPr>
      </p:pic>
    </p:spTree>
    <p:extLst>
      <p:ext uri="{BB962C8B-B14F-4D97-AF65-F5344CB8AC3E}">
        <p14:creationId xmlns:p14="http://schemas.microsoft.com/office/powerpoint/2010/main" val="2965461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0DA0-2075-64FC-4E3C-8043740F5B6B}"/>
              </a:ext>
            </a:extLst>
          </p:cNvPr>
          <p:cNvSpPr>
            <a:spLocks noGrp="1"/>
          </p:cNvSpPr>
          <p:nvPr>
            <p:ph type="title"/>
          </p:nvPr>
        </p:nvSpPr>
        <p:spPr/>
        <p:txBody>
          <a:bodyPr/>
          <a:lstStyle/>
          <a:p>
            <a:pPr algn="ctr"/>
            <a:r>
              <a:rPr lang="en-US" b="1" dirty="0">
                <a:ea typeface="+mj-lt"/>
                <a:cs typeface="+mj-lt"/>
              </a:rPr>
              <a:t>AXI – Common Structure</a:t>
            </a:r>
            <a:endParaRPr lang="en-US" dirty="0"/>
          </a:p>
        </p:txBody>
      </p:sp>
      <p:sp>
        <p:nvSpPr>
          <p:cNvPr id="3" name="Content Placeholder 2">
            <a:extLst>
              <a:ext uri="{FF2B5EF4-FFF2-40B4-BE49-F238E27FC236}">
                <a16:creationId xmlns:a16="http://schemas.microsoft.com/office/drawing/2014/main" id="{8BA93FCA-5D41-B031-D458-39864113CC57}"/>
              </a:ext>
            </a:extLst>
          </p:cNvPr>
          <p:cNvSpPr>
            <a:spLocks noGrp="1"/>
          </p:cNvSpPr>
          <p:nvPr>
            <p:ph idx="1"/>
          </p:nvPr>
        </p:nvSpPr>
        <p:spPr/>
        <p:txBody>
          <a:bodyPr>
            <a:normAutofit/>
          </a:bodyPr>
          <a:lstStyle/>
          <a:p>
            <a:pPr>
              <a:lnSpc>
                <a:spcPct val="100000"/>
              </a:lnSpc>
            </a:pPr>
            <a:r>
              <a:rPr lang="en-US" dirty="0"/>
              <a:t>Predefined master-slave roles.</a:t>
            </a:r>
          </a:p>
          <a:p>
            <a:pPr>
              <a:lnSpc>
                <a:spcPct val="100000"/>
              </a:lnSpc>
            </a:pPr>
            <a:r>
              <a:rPr lang="en-US" dirty="0"/>
              <a:t>Common clock.</a:t>
            </a:r>
          </a:p>
          <a:p>
            <a:pPr>
              <a:lnSpc>
                <a:spcPct val="100000"/>
              </a:lnSpc>
            </a:pPr>
            <a:r>
              <a:rPr lang="en-US" dirty="0"/>
              <a:t>Independent directional channels, subset of:</a:t>
            </a:r>
            <a:br>
              <a:rPr lang="en-US" dirty="0"/>
            </a:br>
            <a:endParaRPr lang="en-US" dirty="0"/>
          </a:p>
          <a:p>
            <a:pPr>
              <a:lnSpc>
                <a:spcPct val="100000"/>
              </a:lnSpc>
            </a:pPr>
            <a:r>
              <a:rPr lang="en-US" dirty="0"/>
              <a:t>Handshake per channel:</a:t>
            </a:r>
            <a:br>
              <a:rPr lang="en-US" dirty="0"/>
            </a:br>
            <a:endParaRPr lang="en-US" dirty="0"/>
          </a:p>
          <a:p>
            <a:pPr lvl="1"/>
            <a:r>
              <a:rPr lang="en-US" dirty="0"/>
              <a:t>Master -&gt; Slave: PAYLOAD, </a:t>
            </a:r>
            <a:r>
              <a:rPr lang="en-US" dirty="0" err="1"/>
              <a:t>xVALID</a:t>
            </a:r>
            <a:endParaRPr lang="en-US" dirty="0"/>
          </a:p>
          <a:p>
            <a:pPr lvl="1"/>
            <a:r>
              <a:rPr lang="en-US" dirty="0"/>
              <a:t>Slave    -&gt; Master: </a:t>
            </a:r>
            <a:r>
              <a:rPr lang="en-US" dirty="0" err="1"/>
              <a:t>xREADY</a:t>
            </a:r>
            <a:endParaRPr lang="en-US" dirty="0"/>
          </a:p>
          <a:p>
            <a:pPr lvl="1"/>
            <a:r>
              <a:rPr lang="en-US" dirty="0"/>
              <a:t>Master – next transfer.</a:t>
            </a:r>
          </a:p>
          <a:p>
            <a:pPr lvl="1"/>
            <a:endParaRPr lang="en-US" dirty="0"/>
          </a:p>
          <a:p>
            <a:pPr lvl="1"/>
            <a:endParaRPr lang="en-US" dirty="0"/>
          </a:p>
          <a:p>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C0331A8-2BD4-F772-85AA-93741893BB15}"/>
              </a:ext>
            </a:extLst>
          </p:cNvPr>
          <p:cNvSpPr>
            <a:spLocks noGrp="1"/>
          </p:cNvSpPr>
          <p:nvPr>
            <p:ph type="sldNum" sz="quarter" idx="12"/>
          </p:nvPr>
        </p:nvSpPr>
        <p:spPr/>
        <p:txBody>
          <a:bodyPr/>
          <a:lstStyle/>
          <a:p>
            <a:fld id="{75F5D707-CF62-4FA5-8B06-DA89ACD07175}" type="slidenum">
              <a:rPr lang="he-IL" smtClean="0"/>
              <a:t>10</a:t>
            </a:fld>
            <a:endParaRPr lang="he-IL"/>
          </a:p>
        </p:txBody>
      </p:sp>
      <p:pic>
        <p:nvPicPr>
          <p:cNvPr id="7" name="Picture 6">
            <a:extLst>
              <a:ext uri="{FF2B5EF4-FFF2-40B4-BE49-F238E27FC236}">
                <a16:creationId xmlns:a16="http://schemas.microsoft.com/office/drawing/2014/main" id="{7B095C3E-F710-3C7E-11E9-3CBC845D451B}"/>
              </a:ext>
            </a:extLst>
          </p:cNvPr>
          <p:cNvPicPr>
            <a:picLocks noChangeAspect="1"/>
          </p:cNvPicPr>
          <p:nvPr/>
        </p:nvPicPr>
        <p:blipFill>
          <a:blip r:embed="rId3"/>
          <a:stretch>
            <a:fillRect/>
          </a:stretch>
        </p:blipFill>
        <p:spPr>
          <a:xfrm>
            <a:off x="8394989" y="1453499"/>
            <a:ext cx="2958812" cy="2504076"/>
          </a:xfrm>
          <a:prstGeom prst="rect">
            <a:avLst/>
          </a:prstGeom>
        </p:spPr>
      </p:pic>
      <p:pic>
        <p:nvPicPr>
          <p:cNvPr id="6" name="Picture 5">
            <a:extLst>
              <a:ext uri="{FF2B5EF4-FFF2-40B4-BE49-F238E27FC236}">
                <a16:creationId xmlns:a16="http://schemas.microsoft.com/office/drawing/2014/main" id="{35698DA9-0874-E856-F7DA-954D4F48728C}"/>
              </a:ext>
            </a:extLst>
          </p:cNvPr>
          <p:cNvPicPr>
            <a:picLocks noChangeAspect="1"/>
          </p:cNvPicPr>
          <p:nvPr/>
        </p:nvPicPr>
        <p:blipFill>
          <a:blip r:embed="rId4"/>
          <a:stretch>
            <a:fillRect/>
          </a:stretch>
        </p:blipFill>
        <p:spPr>
          <a:xfrm>
            <a:off x="7155007" y="4184794"/>
            <a:ext cx="3408218" cy="2044931"/>
          </a:xfrm>
          <a:prstGeom prst="rect">
            <a:avLst/>
          </a:prstGeom>
        </p:spPr>
      </p:pic>
      <p:sp>
        <p:nvSpPr>
          <p:cNvPr id="12" name="Rectangle 11">
            <a:extLst>
              <a:ext uri="{FF2B5EF4-FFF2-40B4-BE49-F238E27FC236}">
                <a16:creationId xmlns:a16="http://schemas.microsoft.com/office/drawing/2014/main" id="{484C4C04-550F-88B0-B223-6225EF93A2BD}"/>
              </a:ext>
            </a:extLst>
          </p:cNvPr>
          <p:cNvSpPr/>
          <p:nvPr/>
        </p:nvSpPr>
        <p:spPr>
          <a:xfrm>
            <a:off x="8701953" y="4136963"/>
            <a:ext cx="314325" cy="2166626"/>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EE467D-6D73-0F66-89E0-B03502675A01}"/>
              </a:ext>
            </a:extLst>
          </p:cNvPr>
          <p:cNvSpPr/>
          <p:nvPr/>
        </p:nvSpPr>
        <p:spPr>
          <a:xfrm>
            <a:off x="9058275" y="1212645"/>
            <a:ext cx="1628775" cy="2744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3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42" presetClass="path" presetSubtype="0" accel="50000" decel="50000" fill="hold" grpId="0" nodeType="withEffect">
                                  <p:stCondLst>
                                    <p:cond delay="0"/>
                                  </p:stCondLst>
                                  <p:childTnLst>
                                    <p:animMotion origin="layout" path="M -2.70833E-6 -1.11111E-6 L 0.04362 -1.11111E-6 " pathEditMode="relative" rAng="0" ptsTypes="AA">
                                      <p:cBhvr>
                                        <p:cTn id="26" dur="10" fill="hold"/>
                                        <p:tgtEl>
                                          <p:spTgt spid="12"/>
                                        </p:tgtEl>
                                        <p:attrNameLst>
                                          <p:attrName>ppt_x</p:attrName>
                                          <p:attrName>ppt_y</p:attrName>
                                        </p:attrNameLst>
                                      </p:cBhvr>
                                      <p:rCtr x="2174"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42" presetClass="path" presetSubtype="0" accel="50000" decel="50000" fill="hold" grpId="1" nodeType="withEffect">
                                  <p:stCondLst>
                                    <p:cond delay="0"/>
                                  </p:stCondLst>
                                  <p:childTnLst>
                                    <p:animMotion origin="layout" path="M -2.70833E-6 -1.11111E-6 L 0.0905 0.00139 " pathEditMode="relative" rAng="0" ptsTypes="AA">
                                      <p:cBhvr>
                                        <p:cTn id="32" dur="10" fill="hold"/>
                                        <p:tgtEl>
                                          <p:spTgt spid="12"/>
                                        </p:tgtEl>
                                        <p:attrNameLst>
                                          <p:attrName>ppt_x</p:attrName>
                                          <p:attrName>ppt_y</p:attrName>
                                        </p:attrNameLst>
                                      </p:cBhvr>
                                      <p:rCtr x="451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2" grpId="1" animBg="1"/>
      <p:bldP spid="12" grpId="2"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AXI-Stream</a:t>
            </a:r>
            <a:endParaRPr lang="en-US" dirty="0"/>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11</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4"/>
          <a:stretch>
            <a:fillRect/>
          </a:stretch>
        </p:blipFill>
        <p:spPr>
          <a:xfrm>
            <a:off x="872600" y="264332"/>
            <a:ext cx="2395749" cy="447206"/>
          </a:xfrm>
          <a:prstGeom prst="rect">
            <a:avLst/>
          </a:prstGeom>
        </p:spPr>
      </p:pic>
      <p:sp>
        <p:nvSpPr>
          <p:cNvPr id="5" name="Content Placeholder 4">
            <a:extLst>
              <a:ext uri="{FF2B5EF4-FFF2-40B4-BE49-F238E27FC236}">
                <a16:creationId xmlns:a16="http://schemas.microsoft.com/office/drawing/2014/main" id="{30D3490C-1A87-01F5-1BDB-4C3C3AE67AA1}"/>
              </a:ext>
            </a:extLst>
          </p:cNvPr>
          <p:cNvSpPr>
            <a:spLocks noGrp="1"/>
          </p:cNvSpPr>
          <p:nvPr>
            <p:ph idx="1"/>
          </p:nvPr>
        </p:nvSpPr>
        <p:spPr/>
        <p:txBody>
          <a:bodyPr vert="horz" lIns="91440" tIns="45720" rIns="91440" bIns="45720" rtlCol="0" anchor="t">
            <a:normAutofit/>
          </a:bodyPr>
          <a:lstStyle/>
          <a:p>
            <a:r>
              <a:rPr lang="en-US" dirty="0">
                <a:cs typeface="Calibri"/>
              </a:rPr>
              <a:t>Subset of AXI.</a:t>
            </a:r>
          </a:p>
          <a:p>
            <a:r>
              <a:rPr lang="en-US" dirty="0">
                <a:cs typeface="Calibri"/>
              </a:rPr>
              <a:t>Designed for streaming </a:t>
            </a:r>
            <a:r>
              <a:rPr lang="en-US" dirty="0">
                <a:ea typeface="+mn-lt"/>
                <a:cs typeface="+mn-lt"/>
              </a:rPr>
              <a:t>high bandwidth</a:t>
            </a:r>
            <a:r>
              <a:rPr lang="en-US" dirty="0">
                <a:cs typeface="Calibri"/>
              </a:rPr>
              <a:t> data.</a:t>
            </a:r>
          </a:p>
          <a:p>
            <a:r>
              <a:rPr lang="en-US" dirty="0">
                <a:cs typeface="Calibri"/>
              </a:rPr>
              <a:t>Uses a single transfer/data channel.</a:t>
            </a:r>
          </a:p>
        </p:txBody>
      </p:sp>
      <p:pic>
        <p:nvPicPr>
          <p:cNvPr id="4" name="Picture 7" descr="Chart, waterfall chart&#10;&#10;Description automatically generated">
            <a:extLst>
              <a:ext uri="{FF2B5EF4-FFF2-40B4-BE49-F238E27FC236}">
                <a16:creationId xmlns:a16="http://schemas.microsoft.com/office/drawing/2014/main" id="{4A0F7220-BC76-41BF-7A61-128029FA9FB8}"/>
              </a:ext>
            </a:extLst>
          </p:cNvPr>
          <p:cNvPicPr>
            <a:picLocks noChangeAspect="1"/>
          </p:cNvPicPr>
          <p:nvPr/>
        </p:nvPicPr>
        <p:blipFill>
          <a:blip r:embed="rId5"/>
          <a:stretch>
            <a:fillRect/>
          </a:stretch>
        </p:blipFill>
        <p:spPr>
          <a:xfrm>
            <a:off x="8277958" y="2292825"/>
            <a:ext cx="3264447" cy="3784218"/>
          </a:xfrm>
          <a:prstGeom prst="rect">
            <a:avLst/>
          </a:prstGeom>
        </p:spPr>
      </p:pic>
    </p:spTree>
    <p:extLst>
      <p:ext uri="{BB962C8B-B14F-4D97-AF65-F5344CB8AC3E}">
        <p14:creationId xmlns:p14="http://schemas.microsoft.com/office/powerpoint/2010/main" val="2066497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AXI-Lite</a:t>
            </a:r>
            <a:endParaRPr lang="en-US" dirty="0"/>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12</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4"/>
          <a:stretch>
            <a:fillRect/>
          </a:stretch>
        </p:blipFill>
        <p:spPr>
          <a:xfrm>
            <a:off x="872600" y="264332"/>
            <a:ext cx="2395749" cy="447206"/>
          </a:xfrm>
          <a:prstGeom prst="rect">
            <a:avLst/>
          </a:prstGeom>
        </p:spPr>
      </p:pic>
      <p:sp>
        <p:nvSpPr>
          <p:cNvPr id="5" name="Content Placeholder 4">
            <a:extLst>
              <a:ext uri="{FF2B5EF4-FFF2-40B4-BE49-F238E27FC236}">
                <a16:creationId xmlns:a16="http://schemas.microsoft.com/office/drawing/2014/main" id="{30D3490C-1A87-01F5-1BDB-4C3C3AE67AA1}"/>
              </a:ext>
            </a:extLst>
          </p:cNvPr>
          <p:cNvSpPr>
            <a:spLocks noGrp="1"/>
          </p:cNvSpPr>
          <p:nvPr>
            <p:ph idx="1"/>
          </p:nvPr>
        </p:nvSpPr>
        <p:spPr/>
        <p:txBody>
          <a:bodyPr vert="horz" lIns="91440" tIns="45720" rIns="91440" bIns="45720" rtlCol="0" anchor="t">
            <a:normAutofit/>
          </a:bodyPr>
          <a:lstStyle/>
          <a:p>
            <a:r>
              <a:rPr lang="en-US" dirty="0">
                <a:cs typeface="Calibri"/>
              </a:rPr>
              <a:t>Subset of AXI.</a:t>
            </a:r>
          </a:p>
          <a:p>
            <a:r>
              <a:rPr lang="en-US" dirty="0">
                <a:cs typeface="Calibri"/>
              </a:rPr>
              <a:t>Designed for low-throughput memory register-like operations.</a:t>
            </a:r>
          </a:p>
          <a:p>
            <a:r>
              <a:rPr lang="en-US" dirty="0"/>
              <a:t>Uses all 5 channels.</a:t>
            </a:r>
            <a:endParaRPr lang="en-US" dirty="0">
              <a:cs typeface="Calibri"/>
            </a:endParaRPr>
          </a:p>
        </p:txBody>
      </p:sp>
      <p:pic>
        <p:nvPicPr>
          <p:cNvPr id="15" name="Picture 14">
            <a:extLst>
              <a:ext uri="{FF2B5EF4-FFF2-40B4-BE49-F238E27FC236}">
                <a16:creationId xmlns:a16="http://schemas.microsoft.com/office/drawing/2014/main" id="{5D77B842-A87D-6C7B-0BDC-32202982EA05}"/>
              </a:ext>
            </a:extLst>
          </p:cNvPr>
          <p:cNvPicPr>
            <a:picLocks noChangeAspect="1"/>
          </p:cNvPicPr>
          <p:nvPr/>
        </p:nvPicPr>
        <p:blipFill>
          <a:blip r:embed="rId5"/>
          <a:stretch>
            <a:fillRect/>
          </a:stretch>
        </p:blipFill>
        <p:spPr>
          <a:xfrm>
            <a:off x="5777020" y="3429000"/>
            <a:ext cx="6097058" cy="2942432"/>
          </a:xfrm>
          <a:prstGeom prst="rect">
            <a:avLst/>
          </a:prstGeom>
        </p:spPr>
      </p:pic>
    </p:spTree>
    <p:extLst>
      <p:ext uri="{BB962C8B-B14F-4D97-AF65-F5344CB8AC3E}">
        <p14:creationId xmlns:p14="http://schemas.microsoft.com/office/powerpoint/2010/main" val="275765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13</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
        <p:nvSpPr>
          <p:cNvPr id="11" name="Title 4">
            <a:extLst>
              <a:ext uri="{FF2B5EF4-FFF2-40B4-BE49-F238E27FC236}">
                <a16:creationId xmlns:a16="http://schemas.microsoft.com/office/drawing/2014/main" id="{C66FDA2D-9884-AFDA-6643-E1AF8029B856}"/>
              </a:ext>
            </a:extLst>
          </p:cNvPr>
          <p:cNvSpPr>
            <a:spLocks noGrp="1"/>
          </p:cNvSpPr>
          <p:nvPr>
            <p:ph type="title"/>
          </p:nvPr>
        </p:nvSpPr>
        <p:spPr>
          <a:xfrm>
            <a:off x="831850" y="1709738"/>
            <a:ext cx="10515600" cy="2852737"/>
          </a:xfrm>
        </p:spPr>
        <p:txBody>
          <a:bodyPr anchor="ctr">
            <a:normAutofit/>
          </a:bodyPr>
          <a:lstStyle/>
          <a:p>
            <a:pPr algn="ctr"/>
            <a:r>
              <a:rPr lang="en-US" sz="7200" b="1"/>
              <a:t>Project Description</a:t>
            </a:r>
            <a:endParaRPr lang="en-IL" sz="7200" b="1"/>
          </a:p>
        </p:txBody>
      </p:sp>
    </p:spTree>
    <p:extLst>
      <p:ext uri="{BB962C8B-B14F-4D97-AF65-F5344CB8AC3E}">
        <p14:creationId xmlns:p14="http://schemas.microsoft.com/office/powerpoint/2010/main" val="331041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F947-7BC9-68C8-E4B0-195E97150899}"/>
              </a:ext>
            </a:extLst>
          </p:cNvPr>
          <p:cNvSpPr>
            <a:spLocks noGrp="1"/>
          </p:cNvSpPr>
          <p:nvPr>
            <p:ph type="title"/>
          </p:nvPr>
        </p:nvSpPr>
        <p:spPr/>
        <p:txBody>
          <a:bodyPr/>
          <a:lstStyle/>
          <a:p>
            <a:pPr algn="ctr"/>
            <a:r>
              <a:rPr lang="en-US" b="1" dirty="0"/>
              <a:t>Project Goal</a:t>
            </a:r>
            <a:endParaRPr lang="en-US" b="1" dirty="0">
              <a:cs typeface="Calibri Light"/>
            </a:endParaRPr>
          </a:p>
        </p:txBody>
      </p:sp>
      <p:sp>
        <p:nvSpPr>
          <p:cNvPr id="9" name="Content Placeholder 8">
            <a:extLst>
              <a:ext uri="{FF2B5EF4-FFF2-40B4-BE49-F238E27FC236}">
                <a16:creationId xmlns:a16="http://schemas.microsoft.com/office/drawing/2014/main" id="{EE26D62E-1F2D-800C-1134-21AC29D0F120}"/>
              </a:ext>
            </a:extLst>
          </p:cNvPr>
          <p:cNvSpPr>
            <a:spLocks noGrp="1"/>
          </p:cNvSpPr>
          <p:nvPr>
            <p:ph idx="1"/>
          </p:nvPr>
        </p:nvSpPr>
        <p:spPr>
          <a:xfrm>
            <a:off x="872600" y="1690688"/>
            <a:ext cx="10515601" cy="4351338"/>
          </a:xfrm>
        </p:spPr>
        <p:txBody>
          <a:bodyPr>
            <a:noAutofit/>
          </a:bodyPr>
          <a:lstStyle/>
          <a:p>
            <a:pPr marL="0" indent="0">
              <a:lnSpc>
                <a:spcPct val="100000"/>
              </a:lnSpc>
              <a:buNone/>
            </a:pPr>
            <a:r>
              <a:rPr lang="en-US" sz="3000" b="1" dirty="0">
                <a:solidFill>
                  <a:srgbClr val="333333"/>
                </a:solidFill>
                <a:ea typeface="Times New Roman" panose="02020603050405020304" pitchFamily="18" charset="0"/>
              </a:rPr>
              <a:t>D</a:t>
            </a:r>
            <a:r>
              <a:rPr lang="en-US" sz="3000" b="1" dirty="0">
                <a:solidFill>
                  <a:srgbClr val="333333"/>
                </a:solidFill>
                <a:effectLst/>
                <a:ea typeface="Times New Roman" panose="02020603050405020304" pitchFamily="18" charset="0"/>
              </a:rPr>
              <a:t>esign a digital video enhancement block which:</a:t>
            </a:r>
          </a:p>
          <a:p>
            <a:pPr>
              <a:lnSpc>
                <a:spcPct val="100000"/>
              </a:lnSpc>
              <a:spcBef>
                <a:spcPts val="1200"/>
              </a:spcBef>
            </a:pPr>
            <a:r>
              <a:rPr lang="en-US" dirty="0">
                <a:solidFill>
                  <a:srgbClr val="333333"/>
                </a:solidFill>
                <a:ea typeface="Times New Roman" panose="02020603050405020304" pitchFamily="18" charset="0"/>
              </a:rPr>
              <a:t>I</a:t>
            </a:r>
            <a:r>
              <a:rPr lang="en-US" dirty="0">
                <a:solidFill>
                  <a:srgbClr val="333333"/>
                </a:solidFill>
                <a:effectLst/>
                <a:ea typeface="Times New Roman" panose="02020603050405020304" pitchFamily="18" charset="0"/>
              </a:rPr>
              <a:t>mplements brightness, contrast and gamma correction (</a:t>
            </a:r>
            <a:r>
              <a:rPr lang="en-US" dirty="0">
                <a:solidFill>
                  <a:srgbClr val="333333"/>
                </a:solidFill>
                <a:ea typeface="Times New Roman" panose="02020603050405020304" pitchFamily="18" charset="0"/>
              </a:rPr>
              <a:t>by </a:t>
            </a:r>
            <a:r>
              <a:rPr lang="en-US" dirty="0">
                <a:solidFill>
                  <a:srgbClr val="333333"/>
                </a:solidFill>
                <a:effectLst/>
                <a:ea typeface="Times New Roman" panose="02020603050405020304" pitchFamily="18" charset="0"/>
              </a:rPr>
              <a:t>LUT);</a:t>
            </a:r>
          </a:p>
          <a:p>
            <a:pPr>
              <a:lnSpc>
                <a:spcPct val="100000"/>
              </a:lnSpc>
              <a:spcBef>
                <a:spcPts val="1200"/>
              </a:spcBef>
            </a:pPr>
            <a:r>
              <a:rPr lang="en-US" dirty="0">
                <a:solidFill>
                  <a:srgbClr val="333333"/>
                </a:solidFill>
                <a:ea typeface="Times New Roman" panose="02020603050405020304" pitchFamily="18" charset="0"/>
              </a:rPr>
              <a:t>Is controllable via AXI-Lite protocol;</a:t>
            </a:r>
            <a:endParaRPr lang="en-US" dirty="0">
              <a:solidFill>
                <a:srgbClr val="333333"/>
              </a:solidFill>
              <a:effectLst/>
              <a:ea typeface="Times New Roman" panose="02020603050405020304" pitchFamily="18" charset="0"/>
            </a:endParaRPr>
          </a:p>
          <a:p>
            <a:pPr>
              <a:lnSpc>
                <a:spcPct val="100000"/>
              </a:lnSpc>
              <a:spcBef>
                <a:spcPts val="1200"/>
              </a:spcBef>
            </a:pPr>
            <a:r>
              <a:rPr lang="en-US" dirty="0">
                <a:solidFill>
                  <a:srgbClr val="333333"/>
                </a:solidFill>
                <a:ea typeface="Times New Roman" panose="02020603050405020304" pitchFamily="18" charset="0"/>
              </a:rPr>
              <a:t>Has</a:t>
            </a:r>
            <a:r>
              <a:rPr lang="en-US" dirty="0">
                <a:solidFill>
                  <a:srgbClr val="333333"/>
                </a:solidFill>
                <a:effectLst/>
                <a:ea typeface="Times New Roman" panose="02020603050405020304" pitchFamily="18" charset="0"/>
              </a:rPr>
              <a:t> AXI-Stream protocol video IO;</a:t>
            </a:r>
          </a:p>
          <a:p>
            <a:pPr>
              <a:lnSpc>
                <a:spcPct val="100000"/>
              </a:lnSpc>
              <a:spcBef>
                <a:spcPts val="1200"/>
              </a:spcBef>
            </a:pPr>
            <a:r>
              <a:rPr lang="en-US" dirty="0">
                <a:solidFill>
                  <a:srgbClr val="333333"/>
                </a:solidFill>
                <a:ea typeface="Times New Roman" panose="02020603050405020304" pitchFamily="18" charset="0"/>
              </a:rPr>
              <a:t>Allows for user set parameters to be changed in-operation;</a:t>
            </a:r>
            <a:endParaRPr lang="en-US" dirty="0">
              <a:solidFill>
                <a:srgbClr val="333333"/>
              </a:solidFill>
              <a:effectLst/>
              <a:ea typeface="Times New Roman" panose="02020603050405020304" pitchFamily="18" charset="0"/>
            </a:endParaRPr>
          </a:p>
          <a:p>
            <a:pPr>
              <a:lnSpc>
                <a:spcPct val="100000"/>
              </a:lnSpc>
              <a:spcBef>
                <a:spcPts val="1200"/>
              </a:spcBef>
            </a:pPr>
            <a:r>
              <a:rPr lang="en-US" dirty="0">
                <a:solidFill>
                  <a:srgbClr val="333333"/>
                </a:solidFill>
                <a:ea typeface="Times New Roman" panose="02020603050405020304" pitchFamily="18" charset="0"/>
              </a:rPr>
              <a:t>Supports different resolutions and frame rates (FPS);</a:t>
            </a:r>
          </a:p>
          <a:p>
            <a:pPr>
              <a:lnSpc>
                <a:spcPct val="100000"/>
              </a:lnSpc>
            </a:pPr>
            <a:r>
              <a:rPr lang="en-US" dirty="0">
                <a:solidFill>
                  <a:srgbClr val="333333"/>
                </a:solidFill>
                <a:effectLst/>
                <a:ea typeface="Times New Roman" panose="02020603050405020304" pitchFamily="18" charset="0"/>
              </a:rPr>
              <a:t>Operates on continuous video with constant delay.</a:t>
            </a:r>
          </a:p>
        </p:txBody>
      </p:sp>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14</a:t>
            </a:fld>
            <a:endParaRPr lang="he-IL" dirty="0"/>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20691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F947-7BC9-68C8-E4B0-195E97150899}"/>
              </a:ext>
            </a:extLst>
          </p:cNvPr>
          <p:cNvSpPr>
            <a:spLocks noGrp="1"/>
          </p:cNvSpPr>
          <p:nvPr>
            <p:ph type="title"/>
          </p:nvPr>
        </p:nvSpPr>
        <p:spPr/>
        <p:txBody>
          <a:bodyPr/>
          <a:lstStyle/>
          <a:p>
            <a:pPr algn="ctr"/>
            <a:r>
              <a:rPr lang="en-US" b="1" dirty="0"/>
              <a:t>Project Requirements</a:t>
            </a:r>
            <a:endParaRPr lang="en-US" b="1" dirty="0">
              <a:cs typeface="Calibri Light"/>
            </a:endParaRPr>
          </a:p>
        </p:txBody>
      </p:sp>
      <p:sp>
        <p:nvSpPr>
          <p:cNvPr id="9" name="Content Placeholder 8">
            <a:extLst>
              <a:ext uri="{FF2B5EF4-FFF2-40B4-BE49-F238E27FC236}">
                <a16:creationId xmlns:a16="http://schemas.microsoft.com/office/drawing/2014/main" id="{EE26D62E-1F2D-800C-1134-21AC29D0F120}"/>
              </a:ext>
            </a:extLst>
          </p:cNvPr>
          <p:cNvSpPr>
            <a:spLocks noGrp="1"/>
          </p:cNvSpPr>
          <p:nvPr>
            <p:ph idx="1"/>
          </p:nvPr>
        </p:nvSpPr>
        <p:spPr>
          <a:xfrm>
            <a:off x="838200" y="1791481"/>
            <a:ext cx="10515600" cy="4351338"/>
          </a:xfrm>
        </p:spPr>
        <p:txBody>
          <a:bodyPr>
            <a:normAutofit/>
          </a:bodyPr>
          <a:lstStyle/>
          <a:p>
            <a:pPr>
              <a:lnSpc>
                <a:spcPct val="150000"/>
              </a:lnSpc>
            </a:pPr>
            <a:r>
              <a:rPr lang="en-US" dirty="0">
                <a:solidFill>
                  <a:srgbClr val="333333"/>
                </a:solidFill>
                <a:ea typeface="Times New Roman" panose="02020603050405020304" pitchFamily="18" charset="0"/>
              </a:rPr>
              <a:t>HDL implementation of the project goals.</a:t>
            </a:r>
          </a:p>
          <a:p>
            <a:pPr>
              <a:lnSpc>
                <a:spcPct val="150000"/>
              </a:lnSpc>
            </a:pPr>
            <a:r>
              <a:rPr lang="en-US" dirty="0">
                <a:solidFill>
                  <a:srgbClr val="333333"/>
                </a:solidFill>
                <a:ea typeface="Times New Roman" panose="02020603050405020304" pitchFamily="18" charset="0"/>
              </a:rPr>
              <a:t>Creation of a reference model.</a:t>
            </a:r>
          </a:p>
          <a:p>
            <a:pPr>
              <a:lnSpc>
                <a:spcPct val="150000"/>
              </a:lnSpc>
            </a:pPr>
            <a:r>
              <a:rPr lang="en-US" dirty="0">
                <a:solidFill>
                  <a:srgbClr val="333333"/>
                </a:solidFill>
                <a:ea typeface="Times New Roman" panose="02020603050405020304" pitchFamily="18" charset="0"/>
              </a:rPr>
              <a:t>Simulation of the design with video I/O.</a:t>
            </a:r>
          </a:p>
          <a:p>
            <a:pPr>
              <a:lnSpc>
                <a:spcPct val="150000"/>
              </a:lnSpc>
            </a:pPr>
            <a:r>
              <a:rPr lang="en-US" dirty="0">
                <a:solidFill>
                  <a:srgbClr val="333333"/>
                </a:solidFill>
                <a:ea typeface="Times New Roman" panose="02020603050405020304" pitchFamily="18" charset="0"/>
              </a:rPr>
              <a:t>Validation of the design vs model, and comparison by error criteria.</a:t>
            </a:r>
          </a:p>
          <a:p>
            <a:pPr marL="0" indent="0">
              <a:lnSpc>
                <a:spcPct val="100000"/>
              </a:lnSpc>
              <a:buNone/>
            </a:pPr>
            <a:endParaRPr lang="en-US" dirty="0">
              <a:solidFill>
                <a:srgbClr val="333333"/>
              </a:solidFill>
              <a:ea typeface="Times New Roman" panose="02020603050405020304" pitchFamily="18" charset="0"/>
            </a:endParaRPr>
          </a:p>
        </p:txBody>
      </p:sp>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15</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00869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F947-7BC9-68C8-E4B0-195E97150899}"/>
              </a:ext>
            </a:extLst>
          </p:cNvPr>
          <p:cNvSpPr>
            <a:spLocks noGrp="1"/>
          </p:cNvSpPr>
          <p:nvPr>
            <p:ph type="title"/>
          </p:nvPr>
        </p:nvSpPr>
        <p:spPr/>
        <p:txBody>
          <a:bodyPr/>
          <a:lstStyle/>
          <a:p>
            <a:pPr algn="ctr"/>
            <a:r>
              <a:rPr lang="en-US" b="1"/>
              <a:t>Initial Project Specs</a:t>
            </a:r>
            <a:endParaRPr lang="en-US" b="1">
              <a:cs typeface="Calibri Light"/>
            </a:endParaRPr>
          </a:p>
        </p:txBody>
      </p:sp>
      <p:sp>
        <p:nvSpPr>
          <p:cNvPr id="9" name="Content Placeholder 8">
            <a:extLst>
              <a:ext uri="{FF2B5EF4-FFF2-40B4-BE49-F238E27FC236}">
                <a16:creationId xmlns:a16="http://schemas.microsoft.com/office/drawing/2014/main" id="{EE26D62E-1F2D-800C-1134-21AC29D0F120}"/>
              </a:ext>
            </a:extLst>
          </p:cNvPr>
          <p:cNvSpPr>
            <a:spLocks noGrp="1"/>
          </p:cNvSpPr>
          <p:nvPr>
            <p:ph idx="1"/>
          </p:nvPr>
        </p:nvSpPr>
        <p:spPr/>
        <p:txBody>
          <a:bodyPr>
            <a:normAutofit/>
          </a:bodyPr>
          <a:lstStyle/>
          <a:p>
            <a:pPr marL="0" indent="0" algn="just">
              <a:lnSpc>
                <a:spcPct val="100000"/>
              </a:lnSpc>
              <a:buNone/>
              <a:tabLst>
                <a:tab pos="457200" algn="l"/>
              </a:tabLst>
            </a:pPr>
            <a:r>
              <a:rPr lang="en-US" dirty="0">
                <a:effectLst/>
                <a:ea typeface="Times New Roman" panose="02020603050405020304" pitchFamily="18" charset="0"/>
              </a:rPr>
              <a:t>With </a:t>
            </a:r>
            <a:r>
              <a:rPr lang="en-US" dirty="0">
                <a:solidFill>
                  <a:srgbClr val="333333"/>
                </a:solidFill>
                <a:ea typeface="Times New Roman" panose="02020603050405020304" pitchFamily="18" charset="0"/>
              </a:rPr>
              <a:t>Tower 0.18u CMOS technology:</a:t>
            </a:r>
            <a:endParaRPr lang="en-US" dirty="0">
              <a:effectLst/>
              <a:ea typeface="Times New Roman" panose="02020603050405020304" pitchFamily="18" charset="0"/>
            </a:endParaRPr>
          </a:p>
          <a:p>
            <a:pPr algn="just">
              <a:lnSpc>
                <a:spcPct val="150000"/>
              </a:lnSpc>
              <a:tabLst>
                <a:tab pos="457200" algn="l"/>
              </a:tabLst>
            </a:pPr>
            <a:r>
              <a:rPr lang="en-US" dirty="0">
                <a:effectLst/>
                <a:ea typeface="Times New Roman" panose="02020603050405020304" pitchFamily="18" charset="0"/>
              </a:rPr>
              <a:t>Maximal video IO resolution:		400x400	[pixels]</a:t>
            </a:r>
          </a:p>
          <a:p>
            <a:pPr algn="just">
              <a:lnSpc>
                <a:spcPct val="100000"/>
              </a:lnSpc>
              <a:tabLst>
                <a:tab pos="457200" algn="l"/>
              </a:tabLst>
            </a:pPr>
            <a:r>
              <a:rPr lang="en-US" dirty="0">
                <a:ea typeface="Times New Roman" panose="02020603050405020304" pitchFamily="18" charset="0"/>
              </a:rPr>
              <a:t>Maximal video IO FPS:				60	[frames/s]</a:t>
            </a:r>
            <a:endParaRPr lang="he-IL" dirty="0">
              <a:ea typeface="Times New Roman" panose="02020603050405020304" pitchFamily="18" charset="0"/>
            </a:endParaRPr>
          </a:p>
          <a:p>
            <a:pPr algn="just">
              <a:lnSpc>
                <a:spcPct val="100000"/>
              </a:lnSpc>
              <a:tabLst>
                <a:tab pos="457200" algn="l"/>
              </a:tabLst>
            </a:pPr>
            <a:endParaRPr lang="he-IL" dirty="0">
              <a:ea typeface="Times New Roman" panose="02020603050405020304" pitchFamily="18" charset="0"/>
            </a:endParaRPr>
          </a:p>
          <a:p>
            <a:pPr marL="0" indent="0" algn="just">
              <a:lnSpc>
                <a:spcPct val="100000"/>
              </a:lnSpc>
              <a:buNone/>
              <a:tabLst>
                <a:tab pos="457200" algn="l"/>
              </a:tabLst>
            </a:pPr>
            <a:r>
              <a:rPr lang="en-US" dirty="0">
                <a:ea typeface="Times New Roman" panose="02020603050405020304" pitchFamily="18" charset="0"/>
              </a:rPr>
              <a:t>→	Video IO data rate:				 28.8	[MB/s]</a:t>
            </a:r>
          </a:p>
          <a:p>
            <a:pPr algn="just">
              <a:lnSpc>
                <a:spcPct val="100000"/>
              </a:lnSpc>
              <a:tabLst>
                <a:tab pos="457200" algn="l"/>
              </a:tabLst>
            </a:pPr>
            <a:endParaRPr lang="en-IL" dirty="0">
              <a:effectLst/>
              <a:ea typeface="Times New Roman" panose="02020603050405020304" pitchFamily="18" charset="0"/>
            </a:endParaRPr>
          </a:p>
        </p:txBody>
      </p:sp>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16</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5"/>
          <a:stretch>
            <a:fillRect/>
          </a:stretch>
        </p:blipFill>
        <p:spPr>
          <a:xfrm>
            <a:off x="872600" y="264332"/>
            <a:ext cx="2395749" cy="447206"/>
          </a:xfrm>
          <a:prstGeom prst="rect">
            <a:avLst/>
          </a:prstGeom>
        </p:spPr>
      </p:pic>
    </p:spTree>
    <p:extLst>
      <p:ext uri="{BB962C8B-B14F-4D97-AF65-F5344CB8AC3E}">
        <p14:creationId xmlns:p14="http://schemas.microsoft.com/office/powerpoint/2010/main" val="214864421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C0ED-0E19-B870-0769-8E7D8741A52F}"/>
              </a:ext>
            </a:extLst>
          </p:cNvPr>
          <p:cNvSpPr>
            <a:spLocks noGrp="1"/>
          </p:cNvSpPr>
          <p:nvPr>
            <p:ph type="title"/>
          </p:nvPr>
        </p:nvSpPr>
        <p:spPr/>
        <p:txBody>
          <a:bodyPr/>
          <a:lstStyle/>
          <a:p>
            <a:pPr algn="ctr"/>
            <a:r>
              <a:rPr lang="en-US" b="1" dirty="0"/>
              <a:t>Algorithm - Process</a:t>
            </a:r>
            <a:endParaRPr lang="en-US" b="1" dirty="0">
              <a:cs typeface="Calibri Light"/>
            </a:endParaRPr>
          </a:p>
        </p:txBody>
      </p:sp>
      <p:sp>
        <p:nvSpPr>
          <p:cNvPr id="3" name="Slide Number Placeholder 2">
            <a:extLst>
              <a:ext uri="{FF2B5EF4-FFF2-40B4-BE49-F238E27FC236}">
                <a16:creationId xmlns:a16="http://schemas.microsoft.com/office/drawing/2014/main" id="{32A3FC22-2B96-C99C-D613-1909AF4A2BF4}"/>
              </a:ext>
            </a:extLst>
          </p:cNvPr>
          <p:cNvSpPr>
            <a:spLocks noGrp="1"/>
          </p:cNvSpPr>
          <p:nvPr>
            <p:ph type="sldNum" sz="quarter" idx="12"/>
          </p:nvPr>
        </p:nvSpPr>
        <p:spPr/>
        <p:txBody>
          <a:bodyPr/>
          <a:lstStyle/>
          <a:p>
            <a:fld id="{75F5D707-CF62-4FA5-8B06-DA89ACD07175}" type="slidenum">
              <a:rPr lang="he-IL" smtClean="0"/>
              <a:t>17</a:t>
            </a:fld>
            <a:endParaRPr lang="he-IL"/>
          </a:p>
        </p:txBody>
      </p:sp>
      <p:pic>
        <p:nvPicPr>
          <p:cNvPr id="6" name="תמונה 89" descr="https://www.nanopack.eu/wp-content/uploads/2017/04/Technion-IIT-TwoLines-Eng-B.jpg">
            <a:extLst>
              <a:ext uri="{FF2B5EF4-FFF2-40B4-BE49-F238E27FC236}">
                <a16:creationId xmlns:a16="http://schemas.microsoft.com/office/drawing/2014/main" id="{B581A8C6-49DC-632E-9C2E-0C32763380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B68355-1F5A-12BB-F7BD-76B71FFCC2C4}"/>
              </a:ext>
            </a:extLst>
          </p:cNvPr>
          <p:cNvPicPr>
            <a:picLocks noChangeAspect="1"/>
          </p:cNvPicPr>
          <p:nvPr/>
        </p:nvPicPr>
        <p:blipFill>
          <a:blip r:embed="rId4"/>
          <a:stretch>
            <a:fillRect/>
          </a:stretch>
        </p:blipFill>
        <p:spPr>
          <a:xfrm>
            <a:off x="872600" y="264332"/>
            <a:ext cx="2395749" cy="447206"/>
          </a:xfrm>
          <a:prstGeom prst="rect">
            <a:avLst/>
          </a:prstGeom>
        </p:spPr>
      </p:pic>
      <p:sp>
        <p:nvSpPr>
          <p:cNvPr id="11" name="Content Placeholder 7">
            <a:extLst>
              <a:ext uri="{FF2B5EF4-FFF2-40B4-BE49-F238E27FC236}">
                <a16:creationId xmlns:a16="http://schemas.microsoft.com/office/drawing/2014/main" id="{20C9ECA8-FCD5-DAAA-3E5A-6D25B70C68DB}"/>
              </a:ext>
            </a:extLst>
          </p:cNvPr>
          <p:cNvSpPr txBox="1">
            <a:spLocks/>
          </p:cNvSpPr>
          <p:nvPr/>
        </p:nvSpPr>
        <p:spPr>
          <a:xfrm>
            <a:off x="537163" y="1718501"/>
            <a:ext cx="10515600" cy="1710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Pixel-channel-wise operation:</a:t>
            </a:r>
          </a:p>
          <a:p>
            <a:r>
              <a:rPr lang="en-US" dirty="0"/>
              <a:t>IO – Stream of pixels in sequence.</a:t>
            </a:r>
          </a:p>
          <a:p>
            <a:r>
              <a:rPr lang="en-US" dirty="0"/>
              <a:t>Datapath - Current pixels’ R,G,B channels in parallel.</a:t>
            </a:r>
            <a:endParaRPr lang="he-IL" dirty="0"/>
          </a:p>
          <a:p>
            <a:pPr marL="0" indent="0">
              <a:buNone/>
            </a:pPr>
            <a:endParaRPr lang="en-US" dirty="0">
              <a:ea typeface="+mn-lt"/>
              <a:cs typeface="+mn-lt"/>
            </a:endParaRPr>
          </a:p>
        </p:txBody>
      </p:sp>
      <p:grpSp>
        <p:nvGrpSpPr>
          <p:cNvPr id="5" name="Group 4">
            <a:extLst>
              <a:ext uri="{FF2B5EF4-FFF2-40B4-BE49-F238E27FC236}">
                <a16:creationId xmlns:a16="http://schemas.microsoft.com/office/drawing/2014/main" id="{E27D85A2-7F44-57DA-718E-46169DBC0648}"/>
              </a:ext>
            </a:extLst>
          </p:cNvPr>
          <p:cNvGrpSpPr/>
          <p:nvPr/>
        </p:nvGrpSpPr>
        <p:grpSpPr>
          <a:xfrm>
            <a:off x="643786" y="3475447"/>
            <a:ext cx="10904428" cy="2285182"/>
            <a:chOff x="643786" y="3401271"/>
            <a:chExt cx="10904428" cy="2285182"/>
          </a:xfrm>
        </p:grpSpPr>
        <p:pic>
          <p:nvPicPr>
            <p:cNvPr id="8" name="Picture 8" descr="Diagram&#10;&#10;Description automatically generated">
              <a:extLst>
                <a:ext uri="{FF2B5EF4-FFF2-40B4-BE49-F238E27FC236}">
                  <a16:creationId xmlns:a16="http://schemas.microsoft.com/office/drawing/2014/main" id="{DC092FF1-D6B1-8026-E125-03FE297F5238}"/>
                </a:ext>
              </a:extLst>
            </p:cNvPr>
            <p:cNvPicPr>
              <a:picLocks noChangeAspect="1"/>
            </p:cNvPicPr>
            <p:nvPr/>
          </p:nvPicPr>
          <p:blipFill>
            <a:blip r:embed="rId5"/>
            <a:stretch>
              <a:fillRect/>
            </a:stretch>
          </p:blipFill>
          <p:spPr>
            <a:xfrm>
              <a:off x="643786" y="3401271"/>
              <a:ext cx="10904428" cy="2285182"/>
            </a:xfrm>
            <a:prstGeom prst="rect">
              <a:avLst/>
            </a:prstGeom>
          </p:spPr>
        </p:pic>
        <p:sp>
          <p:nvSpPr>
            <p:cNvPr id="4" name="TextBox 3">
              <a:extLst>
                <a:ext uri="{FF2B5EF4-FFF2-40B4-BE49-F238E27FC236}">
                  <a16:creationId xmlns:a16="http://schemas.microsoft.com/office/drawing/2014/main" id="{749BE22A-5309-C650-6244-8CE8503DA83A}"/>
                </a:ext>
              </a:extLst>
            </p:cNvPr>
            <p:cNvSpPr txBox="1"/>
            <p:nvPr/>
          </p:nvSpPr>
          <p:spPr>
            <a:xfrm>
              <a:off x="1924334" y="4433418"/>
              <a:ext cx="887104" cy="400110"/>
            </a:xfrm>
            <a:prstGeom prst="rect">
              <a:avLst/>
            </a:prstGeom>
            <a:noFill/>
          </p:spPr>
          <p:txBody>
            <a:bodyPr wrap="square" rtlCol="0">
              <a:spAutoFit/>
            </a:bodyPr>
            <a:lstStyle/>
            <a:p>
              <a:r>
                <a:rPr lang="en-US" sz="2000" dirty="0"/>
                <a:t>LUT</a:t>
              </a:r>
            </a:p>
          </p:txBody>
        </p:sp>
      </p:grpSp>
    </p:spTree>
    <p:extLst>
      <p:ext uri="{BB962C8B-B14F-4D97-AF65-F5344CB8AC3E}">
        <p14:creationId xmlns:p14="http://schemas.microsoft.com/office/powerpoint/2010/main" val="230066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18</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
        <p:nvSpPr>
          <p:cNvPr id="11" name="Title 4">
            <a:extLst>
              <a:ext uri="{FF2B5EF4-FFF2-40B4-BE49-F238E27FC236}">
                <a16:creationId xmlns:a16="http://schemas.microsoft.com/office/drawing/2014/main" id="{C66FDA2D-9884-AFDA-6643-E1AF8029B856}"/>
              </a:ext>
            </a:extLst>
          </p:cNvPr>
          <p:cNvSpPr>
            <a:spLocks noGrp="1"/>
          </p:cNvSpPr>
          <p:nvPr>
            <p:ph type="title"/>
          </p:nvPr>
        </p:nvSpPr>
        <p:spPr>
          <a:xfrm>
            <a:off x="831850" y="1709738"/>
            <a:ext cx="10515600" cy="2852737"/>
          </a:xfrm>
        </p:spPr>
        <p:txBody>
          <a:bodyPr anchor="ctr">
            <a:normAutofit/>
          </a:bodyPr>
          <a:lstStyle/>
          <a:p>
            <a:pPr algn="ctr"/>
            <a:r>
              <a:rPr lang="en-US" sz="7200" b="1" dirty="0"/>
              <a:t>Architecture</a:t>
            </a:r>
            <a:endParaRPr lang="en-IL" sz="7200" b="1" dirty="0"/>
          </a:p>
        </p:txBody>
      </p:sp>
    </p:spTree>
    <p:extLst>
      <p:ext uri="{BB962C8B-B14F-4D97-AF65-F5344CB8AC3E}">
        <p14:creationId xmlns:p14="http://schemas.microsoft.com/office/powerpoint/2010/main" val="282413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BC66C4-9891-83A2-EB4A-EBFA513F1D1F}"/>
              </a:ext>
            </a:extLst>
          </p:cNvPr>
          <p:cNvSpPr>
            <a:spLocks noGrp="1"/>
          </p:cNvSpPr>
          <p:nvPr>
            <p:ph type="title"/>
          </p:nvPr>
        </p:nvSpPr>
        <p:spPr/>
        <p:txBody>
          <a:bodyPr/>
          <a:lstStyle/>
          <a:p>
            <a:pPr algn="ctr"/>
            <a:r>
              <a:rPr lang="en-US" b="1" dirty="0"/>
              <a:t>Top</a:t>
            </a:r>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19</a:t>
            </a:fld>
            <a:endParaRPr lang="he-IL" dirty="0"/>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2" name="Picture 3" descr="Diagram&#10;&#10;Description automatically generated">
            <a:extLst>
              <a:ext uri="{FF2B5EF4-FFF2-40B4-BE49-F238E27FC236}">
                <a16:creationId xmlns:a16="http://schemas.microsoft.com/office/drawing/2014/main" id="{D03C4078-634B-D19E-6F0F-34728E3FB059}"/>
              </a:ext>
            </a:extLst>
          </p:cNvPr>
          <p:cNvPicPr>
            <a:picLocks noChangeAspect="1"/>
          </p:cNvPicPr>
          <p:nvPr/>
        </p:nvPicPr>
        <p:blipFill>
          <a:blip r:embed="rId5"/>
          <a:stretch>
            <a:fillRect/>
          </a:stretch>
        </p:blipFill>
        <p:spPr>
          <a:xfrm>
            <a:off x="1160308" y="2326533"/>
            <a:ext cx="10159092" cy="3624364"/>
          </a:xfrm>
          <a:prstGeom prst="rect">
            <a:avLst/>
          </a:prstGeom>
        </p:spPr>
      </p:pic>
      <p:sp>
        <p:nvSpPr>
          <p:cNvPr id="4" name="TextBox 3">
            <a:extLst>
              <a:ext uri="{FF2B5EF4-FFF2-40B4-BE49-F238E27FC236}">
                <a16:creationId xmlns:a16="http://schemas.microsoft.com/office/drawing/2014/main" id="{A9869429-BEED-2CF7-7520-D28A23070306}"/>
              </a:ext>
            </a:extLst>
          </p:cNvPr>
          <p:cNvSpPr txBox="1"/>
          <p:nvPr/>
        </p:nvSpPr>
        <p:spPr>
          <a:xfrm>
            <a:off x="2486167" y="1828650"/>
            <a:ext cx="7219665" cy="461665"/>
          </a:xfrm>
          <a:prstGeom prst="rect">
            <a:avLst/>
          </a:prstGeom>
          <a:noFill/>
        </p:spPr>
        <p:txBody>
          <a:bodyPr wrap="square" rtlCol="0">
            <a:spAutoFit/>
          </a:bodyPr>
          <a:lstStyle/>
          <a:p>
            <a:pPr algn="ctr"/>
            <a:r>
              <a:rPr lang="en-US" sz="2400" dirty="0"/>
              <a:t>AXI-Lite Master – Parameters IO</a:t>
            </a:r>
          </a:p>
        </p:txBody>
      </p:sp>
      <p:sp>
        <p:nvSpPr>
          <p:cNvPr id="5" name="TextBox 4">
            <a:extLst>
              <a:ext uri="{FF2B5EF4-FFF2-40B4-BE49-F238E27FC236}">
                <a16:creationId xmlns:a16="http://schemas.microsoft.com/office/drawing/2014/main" id="{1BFA0527-EA7C-2A94-97F2-B1990E0426EE}"/>
              </a:ext>
            </a:extLst>
          </p:cNvPr>
          <p:cNvSpPr txBox="1"/>
          <p:nvPr/>
        </p:nvSpPr>
        <p:spPr>
          <a:xfrm>
            <a:off x="-1257619" y="3069410"/>
            <a:ext cx="4835857" cy="3046988"/>
          </a:xfrm>
          <a:prstGeom prst="rect">
            <a:avLst/>
          </a:prstGeom>
          <a:noFill/>
        </p:spPr>
        <p:txBody>
          <a:bodyPr wrap="square" rtlCol="0">
            <a:spAutoFit/>
          </a:bodyPr>
          <a:lstStyle/>
          <a:p>
            <a:pPr algn="ctr"/>
            <a:r>
              <a:rPr lang="en-US" sz="2400" dirty="0"/>
              <a:t>AXI-Stream</a:t>
            </a:r>
            <a:br>
              <a:rPr lang="en-US" sz="2400" dirty="0"/>
            </a:br>
            <a:r>
              <a:rPr lang="en-US" sz="2400" dirty="0"/>
              <a:t>Upstream</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Video In</a:t>
            </a:r>
          </a:p>
        </p:txBody>
      </p:sp>
      <p:sp>
        <p:nvSpPr>
          <p:cNvPr id="8" name="TextBox 7">
            <a:extLst>
              <a:ext uri="{FF2B5EF4-FFF2-40B4-BE49-F238E27FC236}">
                <a16:creationId xmlns:a16="http://schemas.microsoft.com/office/drawing/2014/main" id="{75B5B2A4-4135-4E55-B8A4-00073CFB0B6F}"/>
              </a:ext>
            </a:extLst>
          </p:cNvPr>
          <p:cNvSpPr txBox="1"/>
          <p:nvPr/>
        </p:nvSpPr>
        <p:spPr>
          <a:xfrm>
            <a:off x="8613763" y="3069411"/>
            <a:ext cx="4835857" cy="3046988"/>
          </a:xfrm>
          <a:prstGeom prst="rect">
            <a:avLst/>
          </a:prstGeom>
          <a:noFill/>
        </p:spPr>
        <p:txBody>
          <a:bodyPr wrap="square" rtlCol="0">
            <a:spAutoFit/>
          </a:bodyPr>
          <a:lstStyle/>
          <a:p>
            <a:pPr algn="ctr"/>
            <a:r>
              <a:rPr lang="en-US" sz="2400" dirty="0"/>
              <a:t>AXI-Stream</a:t>
            </a:r>
            <a:br>
              <a:rPr lang="en-US" sz="2400" dirty="0"/>
            </a:br>
            <a:r>
              <a:rPr lang="en-US" sz="2400" dirty="0"/>
              <a:t>Downstream</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Video Out</a:t>
            </a:r>
          </a:p>
        </p:txBody>
      </p:sp>
    </p:spTree>
    <p:extLst>
      <p:ext uri="{BB962C8B-B14F-4D97-AF65-F5344CB8AC3E}">
        <p14:creationId xmlns:p14="http://schemas.microsoft.com/office/powerpoint/2010/main" val="51411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F947-7BC9-68C8-E4B0-195E97150899}"/>
              </a:ext>
            </a:extLst>
          </p:cNvPr>
          <p:cNvSpPr>
            <a:spLocks noGrp="1"/>
          </p:cNvSpPr>
          <p:nvPr>
            <p:ph type="title"/>
          </p:nvPr>
        </p:nvSpPr>
        <p:spPr/>
        <p:txBody>
          <a:bodyPr/>
          <a:lstStyle/>
          <a:p>
            <a:pPr algn="ctr"/>
            <a:r>
              <a:rPr lang="en-US" b="1" dirty="0"/>
              <a:t>Project Goal</a:t>
            </a:r>
            <a:endParaRPr lang="en-US" b="1" dirty="0">
              <a:cs typeface="Calibri Light"/>
            </a:endParaRPr>
          </a:p>
        </p:txBody>
      </p:sp>
      <p:sp>
        <p:nvSpPr>
          <p:cNvPr id="9" name="Content Placeholder 8">
            <a:extLst>
              <a:ext uri="{FF2B5EF4-FFF2-40B4-BE49-F238E27FC236}">
                <a16:creationId xmlns:a16="http://schemas.microsoft.com/office/drawing/2014/main" id="{EE26D62E-1F2D-800C-1134-21AC29D0F120}"/>
              </a:ext>
            </a:extLst>
          </p:cNvPr>
          <p:cNvSpPr>
            <a:spLocks noGrp="1"/>
          </p:cNvSpPr>
          <p:nvPr>
            <p:ph idx="1"/>
          </p:nvPr>
        </p:nvSpPr>
        <p:spPr>
          <a:xfrm>
            <a:off x="872600" y="1690688"/>
            <a:ext cx="10515601" cy="4351338"/>
          </a:xfrm>
        </p:spPr>
        <p:txBody>
          <a:bodyPr>
            <a:noAutofit/>
          </a:bodyPr>
          <a:lstStyle/>
          <a:p>
            <a:pPr marL="0" indent="0">
              <a:lnSpc>
                <a:spcPct val="100000"/>
              </a:lnSpc>
              <a:buNone/>
            </a:pPr>
            <a:r>
              <a:rPr lang="en-US" sz="3000" b="1" dirty="0">
                <a:solidFill>
                  <a:srgbClr val="333333"/>
                </a:solidFill>
                <a:ea typeface="Times New Roman" panose="02020603050405020304" pitchFamily="18" charset="0"/>
              </a:rPr>
              <a:t>D</a:t>
            </a:r>
            <a:r>
              <a:rPr lang="en-US" sz="3000" b="1" dirty="0">
                <a:solidFill>
                  <a:srgbClr val="333333"/>
                </a:solidFill>
                <a:effectLst/>
                <a:ea typeface="Times New Roman" panose="02020603050405020304" pitchFamily="18" charset="0"/>
              </a:rPr>
              <a:t>esign a digital video enhancement block which:</a:t>
            </a:r>
          </a:p>
          <a:p>
            <a:pPr>
              <a:lnSpc>
                <a:spcPct val="100000"/>
              </a:lnSpc>
              <a:spcBef>
                <a:spcPts val="1200"/>
              </a:spcBef>
            </a:pPr>
            <a:r>
              <a:rPr lang="en-US" dirty="0">
                <a:solidFill>
                  <a:srgbClr val="333333"/>
                </a:solidFill>
                <a:ea typeface="Times New Roman" panose="02020603050405020304" pitchFamily="18" charset="0"/>
              </a:rPr>
              <a:t>I</a:t>
            </a:r>
            <a:r>
              <a:rPr lang="en-US" dirty="0">
                <a:solidFill>
                  <a:srgbClr val="333333"/>
                </a:solidFill>
                <a:effectLst/>
                <a:ea typeface="Times New Roman" panose="02020603050405020304" pitchFamily="18" charset="0"/>
              </a:rPr>
              <a:t>mplements brightness, contrast and gamma correction (</a:t>
            </a:r>
            <a:r>
              <a:rPr lang="en-US" dirty="0">
                <a:solidFill>
                  <a:srgbClr val="333333"/>
                </a:solidFill>
                <a:ea typeface="Times New Roman" panose="02020603050405020304" pitchFamily="18" charset="0"/>
              </a:rPr>
              <a:t>by </a:t>
            </a:r>
            <a:r>
              <a:rPr lang="en-US" dirty="0">
                <a:solidFill>
                  <a:srgbClr val="333333"/>
                </a:solidFill>
                <a:effectLst/>
                <a:ea typeface="Times New Roman" panose="02020603050405020304" pitchFamily="18" charset="0"/>
              </a:rPr>
              <a:t>LUT);</a:t>
            </a:r>
          </a:p>
          <a:p>
            <a:pPr>
              <a:lnSpc>
                <a:spcPct val="100000"/>
              </a:lnSpc>
              <a:spcBef>
                <a:spcPts val="1200"/>
              </a:spcBef>
            </a:pPr>
            <a:r>
              <a:rPr lang="en-US" dirty="0">
                <a:solidFill>
                  <a:srgbClr val="333333"/>
                </a:solidFill>
                <a:ea typeface="Times New Roman" panose="02020603050405020304" pitchFamily="18" charset="0"/>
              </a:rPr>
              <a:t>Is controllable via AXI-Lite protocol;</a:t>
            </a:r>
            <a:endParaRPr lang="en-US" dirty="0">
              <a:solidFill>
                <a:srgbClr val="333333"/>
              </a:solidFill>
              <a:effectLst/>
              <a:ea typeface="Times New Roman" panose="02020603050405020304" pitchFamily="18" charset="0"/>
            </a:endParaRPr>
          </a:p>
          <a:p>
            <a:pPr>
              <a:lnSpc>
                <a:spcPct val="100000"/>
              </a:lnSpc>
              <a:spcBef>
                <a:spcPts val="1200"/>
              </a:spcBef>
            </a:pPr>
            <a:r>
              <a:rPr lang="en-US" dirty="0">
                <a:solidFill>
                  <a:srgbClr val="333333"/>
                </a:solidFill>
                <a:ea typeface="Times New Roman" panose="02020603050405020304" pitchFamily="18" charset="0"/>
              </a:rPr>
              <a:t>Has</a:t>
            </a:r>
            <a:r>
              <a:rPr lang="en-US" dirty="0">
                <a:solidFill>
                  <a:srgbClr val="333333"/>
                </a:solidFill>
                <a:effectLst/>
                <a:ea typeface="Times New Roman" panose="02020603050405020304" pitchFamily="18" charset="0"/>
              </a:rPr>
              <a:t> AXI-Stream protocol video IO;</a:t>
            </a:r>
          </a:p>
          <a:p>
            <a:pPr>
              <a:lnSpc>
                <a:spcPct val="100000"/>
              </a:lnSpc>
              <a:spcBef>
                <a:spcPts val="1200"/>
              </a:spcBef>
            </a:pPr>
            <a:r>
              <a:rPr lang="en-US" dirty="0">
                <a:solidFill>
                  <a:srgbClr val="333333"/>
                </a:solidFill>
                <a:ea typeface="Times New Roman" panose="02020603050405020304" pitchFamily="18" charset="0"/>
              </a:rPr>
              <a:t>Allows for user set parameters to be changed in-operation;</a:t>
            </a:r>
            <a:endParaRPr lang="en-US" dirty="0">
              <a:solidFill>
                <a:srgbClr val="333333"/>
              </a:solidFill>
              <a:effectLst/>
              <a:ea typeface="Times New Roman" panose="02020603050405020304" pitchFamily="18" charset="0"/>
            </a:endParaRPr>
          </a:p>
          <a:p>
            <a:pPr>
              <a:lnSpc>
                <a:spcPct val="100000"/>
              </a:lnSpc>
              <a:spcBef>
                <a:spcPts val="1200"/>
              </a:spcBef>
            </a:pPr>
            <a:r>
              <a:rPr lang="en-US" dirty="0">
                <a:solidFill>
                  <a:srgbClr val="333333"/>
                </a:solidFill>
                <a:ea typeface="Times New Roman" panose="02020603050405020304" pitchFamily="18" charset="0"/>
              </a:rPr>
              <a:t>Supports different resolutions and frame rates (FPS);</a:t>
            </a:r>
          </a:p>
          <a:p>
            <a:pPr>
              <a:lnSpc>
                <a:spcPct val="100000"/>
              </a:lnSpc>
            </a:pPr>
            <a:r>
              <a:rPr lang="en-US" dirty="0">
                <a:solidFill>
                  <a:srgbClr val="333333"/>
                </a:solidFill>
                <a:effectLst/>
                <a:ea typeface="Times New Roman" panose="02020603050405020304" pitchFamily="18" charset="0"/>
              </a:rPr>
              <a:t>Operates on continuous video with constant delay.</a:t>
            </a:r>
          </a:p>
        </p:txBody>
      </p:sp>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2</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92898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20</a:t>
            </a:fld>
            <a:endParaRPr lang="he-IL"/>
          </a:p>
        </p:txBody>
      </p:sp>
      <p:pic>
        <p:nvPicPr>
          <p:cNvPr id="24" name="Picture 23" descr="Diagram&#10;&#10;Description automatically generated">
            <a:extLst>
              <a:ext uri="{FF2B5EF4-FFF2-40B4-BE49-F238E27FC236}">
                <a16:creationId xmlns:a16="http://schemas.microsoft.com/office/drawing/2014/main" id="{11BFCBA6-C857-EB79-89EA-293E88D67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60" y="320773"/>
            <a:ext cx="10190640" cy="6400702"/>
          </a:xfrm>
          <a:prstGeom prst="rect">
            <a:avLst/>
          </a:prstGeom>
        </p:spPr>
      </p:pic>
      <p:sp>
        <p:nvSpPr>
          <p:cNvPr id="2" name="Rectangle 1">
            <a:extLst>
              <a:ext uri="{FF2B5EF4-FFF2-40B4-BE49-F238E27FC236}">
                <a16:creationId xmlns:a16="http://schemas.microsoft.com/office/drawing/2014/main" id="{0414EAC2-26A5-D9AC-D3A7-0DB677F2A902}"/>
              </a:ext>
            </a:extLst>
          </p:cNvPr>
          <p:cNvSpPr/>
          <p:nvPr/>
        </p:nvSpPr>
        <p:spPr>
          <a:xfrm>
            <a:off x="1924334" y="1337481"/>
            <a:ext cx="8475260" cy="538399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124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21</a:t>
            </a:fld>
            <a:endParaRPr lang="he-IL"/>
          </a:p>
        </p:txBody>
      </p:sp>
      <p:pic>
        <p:nvPicPr>
          <p:cNvPr id="8" name="Picture 7" descr="Chart&#10;&#10;Description automatically generated">
            <a:extLst>
              <a:ext uri="{FF2B5EF4-FFF2-40B4-BE49-F238E27FC236}">
                <a16:creationId xmlns:a16="http://schemas.microsoft.com/office/drawing/2014/main" id="{DB458412-0018-F98A-2C55-F29DDDF6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709" y="3972742"/>
            <a:ext cx="10174091" cy="2748733"/>
          </a:xfrm>
          <a:prstGeom prst="rect">
            <a:avLst/>
          </a:prstGeom>
        </p:spPr>
      </p:pic>
      <p:sp>
        <p:nvSpPr>
          <p:cNvPr id="2" name="Rectangle 1">
            <a:extLst>
              <a:ext uri="{FF2B5EF4-FFF2-40B4-BE49-F238E27FC236}">
                <a16:creationId xmlns:a16="http://schemas.microsoft.com/office/drawing/2014/main" id="{0414EAC2-26A5-D9AC-D3A7-0DB677F2A902}"/>
              </a:ext>
            </a:extLst>
          </p:cNvPr>
          <p:cNvSpPr/>
          <p:nvPr/>
        </p:nvSpPr>
        <p:spPr>
          <a:xfrm>
            <a:off x="1924334" y="1337481"/>
            <a:ext cx="8475260" cy="538399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59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22</a:t>
            </a:fld>
            <a:endParaRPr lang="he-IL"/>
          </a:p>
        </p:txBody>
      </p:sp>
      <p:pic>
        <p:nvPicPr>
          <p:cNvPr id="10" name="Picture 9" descr="Diagram&#10;&#10;Description automatically generated">
            <a:extLst>
              <a:ext uri="{FF2B5EF4-FFF2-40B4-BE49-F238E27FC236}">
                <a16:creationId xmlns:a16="http://schemas.microsoft.com/office/drawing/2014/main" id="{DF16C211-C665-D233-DE7A-420BB723A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248" y="308345"/>
            <a:ext cx="5507664" cy="5965335"/>
          </a:xfrm>
          <a:prstGeom prst="rect">
            <a:avLst/>
          </a:prstGeom>
        </p:spPr>
      </p:pic>
      <p:sp>
        <p:nvSpPr>
          <p:cNvPr id="2" name="Rectangle 1">
            <a:extLst>
              <a:ext uri="{FF2B5EF4-FFF2-40B4-BE49-F238E27FC236}">
                <a16:creationId xmlns:a16="http://schemas.microsoft.com/office/drawing/2014/main" id="{0414EAC2-26A5-D9AC-D3A7-0DB677F2A902}"/>
              </a:ext>
            </a:extLst>
          </p:cNvPr>
          <p:cNvSpPr/>
          <p:nvPr/>
        </p:nvSpPr>
        <p:spPr>
          <a:xfrm>
            <a:off x="1924334" y="1337481"/>
            <a:ext cx="8475260" cy="538399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756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23</a:t>
            </a:fld>
            <a:endParaRPr lang="he-IL"/>
          </a:p>
        </p:txBody>
      </p:sp>
      <p:pic>
        <p:nvPicPr>
          <p:cNvPr id="24" name="Picture 23" descr="Diagram&#10;&#10;Description automatically generated">
            <a:extLst>
              <a:ext uri="{FF2B5EF4-FFF2-40B4-BE49-F238E27FC236}">
                <a16:creationId xmlns:a16="http://schemas.microsoft.com/office/drawing/2014/main" id="{11BFCBA6-C857-EB79-89EA-293E88D67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60" y="320773"/>
            <a:ext cx="10190640" cy="6400702"/>
          </a:xfrm>
          <a:prstGeom prst="rect">
            <a:avLst/>
          </a:prstGeom>
        </p:spPr>
      </p:pic>
      <p:sp>
        <p:nvSpPr>
          <p:cNvPr id="2" name="Rectangle 1">
            <a:extLst>
              <a:ext uri="{FF2B5EF4-FFF2-40B4-BE49-F238E27FC236}">
                <a16:creationId xmlns:a16="http://schemas.microsoft.com/office/drawing/2014/main" id="{0414EAC2-26A5-D9AC-D3A7-0DB677F2A902}"/>
              </a:ext>
            </a:extLst>
          </p:cNvPr>
          <p:cNvSpPr/>
          <p:nvPr/>
        </p:nvSpPr>
        <p:spPr>
          <a:xfrm>
            <a:off x="1924334" y="1337481"/>
            <a:ext cx="8475260" cy="538399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289CCB7-479D-3D31-76A8-EBF2BB21B56E}"/>
              </a:ext>
            </a:extLst>
          </p:cNvPr>
          <p:cNvGrpSpPr/>
          <p:nvPr/>
        </p:nvGrpSpPr>
        <p:grpSpPr>
          <a:xfrm>
            <a:off x="2436491" y="4752473"/>
            <a:ext cx="7477530" cy="1784754"/>
            <a:chOff x="643786" y="3401271"/>
            <a:chExt cx="10904428" cy="2285182"/>
          </a:xfrm>
        </p:grpSpPr>
        <p:pic>
          <p:nvPicPr>
            <p:cNvPr id="5" name="Picture 8" descr="Diagram&#10;&#10;Description automatically generated">
              <a:extLst>
                <a:ext uri="{FF2B5EF4-FFF2-40B4-BE49-F238E27FC236}">
                  <a16:creationId xmlns:a16="http://schemas.microsoft.com/office/drawing/2014/main" id="{B2F8C6F2-9941-5FB1-4406-BBB38CC573B0}"/>
                </a:ext>
              </a:extLst>
            </p:cNvPr>
            <p:cNvPicPr>
              <a:picLocks noChangeAspect="1"/>
            </p:cNvPicPr>
            <p:nvPr/>
          </p:nvPicPr>
          <p:blipFill>
            <a:blip r:embed="rId4"/>
            <a:stretch>
              <a:fillRect/>
            </a:stretch>
          </p:blipFill>
          <p:spPr>
            <a:xfrm>
              <a:off x="643786" y="3401271"/>
              <a:ext cx="10904428" cy="2285182"/>
            </a:xfrm>
            <a:prstGeom prst="rect">
              <a:avLst/>
            </a:prstGeom>
          </p:spPr>
        </p:pic>
        <p:sp>
          <p:nvSpPr>
            <p:cNvPr id="6" name="TextBox 5">
              <a:extLst>
                <a:ext uri="{FF2B5EF4-FFF2-40B4-BE49-F238E27FC236}">
                  <a16:creationId xmlns:a16="http://schemas.microsoft.com/office/drawing/2014/main" id="{36ED950A-3A3E-C549-5F60-B1754D0B0A9E}"/>
                </a:ext>
              </a:extLst>
            </p:cNvPr>
            <p:cNvSpPr txBox="1"/>
            <p:nvPr/>
          </p:nvSpPr>
          <p:spPr>
            <a:xfrm>
              <a:off x="1924334" y="4433418"/>
              <a:ext cx="887104" cy="400110"/>
            </a:xfrm>
            <a:prstGeom prst="rect">
              <a:avLst/>
            </a:prstGeom>
            <a:noFill/>
          </p:spPr>
          <p:txBody>
            <a:bodyPr wrap="square" rtlCol="0">
              <a:spAutoFit/>
            </a:bodyPr>
            <a:lstStyle/>
            <a:p>
              <a:r>
                <a:rPr lang="en-US" sz="2000" dirty="0"/>
                <a:t>LUT</a:t>
              </a:r>
            </a:p>
          </p:txBody>
        </p:sp>
      </p:grpSp>
      <p:grpSp>
        <p:nvGrpSpPr>
          <p:cNvPr id="9" name="Group 8">
            <a:extLst>
              <a:ext uri="{FF2B5EF4-FFF2-40B4-BE49-F238E27FC236}">
                <a16:creationId xmlns:a16="http://schemas.microsoft.com/office/drawing/2014/main" id="{F7580794-614F-3151-8319-DFDB51FF0643}"/>
              </a:ext>
            </a:extLst>
          </p:cNvPr>
          <p:cNvGrpSpPr/>
          <p:nvPr/>
        </p:nvGrpSpPr>
        <p:grpSpPr>
          <a:xfrm>
            <a:off x="2448524" y="1857862"/>
            <a:ext cx="7477530" cy="2987616"/>
            <a:chOff x="2448524" y="1857862"/>
            <a:chExt cx="7477530" cy="3002437"/>
          </a:xfrm>
        </p:grpSpPr>
        <p:sp>
          <p:nvSpPr>
            <p:cNvPr id="7" name="Rectangle 6">
              <a:extLst>
                <a:ext uri="{FF2B5EF4-FFF2-40B4-BE49-F238E27FC236}">
                  <a16:creationId xmlns:a16="http://schemas.microsoft.com/office/drawing/2014/main" id="{AC1D5DFF-B958-5FF9-7877-A6D2939BB0F9}"/>
                </a:ext>
              </a:extLst>
            </p:cNvPr>
            <p:cNvSpPr/>
            <p:nvPr/>
          </p:nvSpPr>
          <p:spPr>
            <a:xfrm>
              <a:off x="2448524" y="3260557"/>
              <a:ext cx="7477530" cy="1599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D55449-1470-74E7-1516-F403794598EA}"/>
                </a:ext>
              </a:extLst>
            </p:cNvPr>
            <p:cNvSpPr/>
            <p:nvPr/>
          </p:nvSpPr>
          <p:spPr>
            <a:xfrm>
              <a:off x="2600923" y="1857862"/>
              <a:ext cx="539319" cy="140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Arrow: Down 9">
            <a:extLst>
              <a:ext uri="{FF2B5EF4-FFF2-40B4-BE49-F238E27FC236}">
                <a16:creationId xmlns:a16="http://schemas.microsoft.com/office/drawing/2014/main" id="{8BDF3AD6-243B-69CB-CD95-8BA0500A366B}"/>
              </a:ext>
            </a:extLst>
          </p:cNvPr>
          <p:cNvSpPr/>
          <p:nvPr/>
        </p:nvSpPr>
        <p:spPr>
          <a:xfrm>
            <a:off x="4307308" y="3253631"/>
            <a:ext cx="180472" cy="1591845"/>
          </a:xfrm>
          <a:prstGeom prst="downArrow">
            <a:avLst/>
          </a:prstGeom>
          <a:solidFill>
            <a:schemeClr val="accent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E4876432-1C75-A8FA-AD78-62C4BF67F331}"/>
              </a:ext>
            </a:extLst>
          </p:cNvPr>
          <p:cNvSpPr/>
          <p:nvPr/>
        </p:nvSpPr>
        <p:spPr>
          <a:xfrm>
            <a:off x="7020428" y="3263715"/>
            <a:ext cx="180472" cy="1591845"/>
          </a:xfrm>
          <a:prstGeom prst="downArrow">
            <a:avLst/>
          </a:prstGeom>
          <a:solidFill>
            <a:schemeClr val="accent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44EC733-2913-165E-0E18-D648292CD310}"/>
              </a:ext>
            </a:extLst>
          </p:cNvPr>
          <p:cNvSpPr/>
          <p:nvPr/>
        </p:nvSpPr>
        <p:spPr>
          <a:xfrm>
            <a:off x="3533428" y="3243551"/>
            <a:ext cx="143035" cy="2315041"/>
          </a:xfrm>
          <a:prstGeom prst="downArrow">
            <a:avLst/>
          </a:prstGeom>
          <a:solidFill>
            <a:schemeClr val="accent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881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24</a:t>
            </a:fld>
            <a:endParaRPr lang="he-IL"/>
          </a:p>
        </p:txBody>
      </p:sp>
      <p:pic>
        <p:nvPicPr>
          <p:cNvPr id="24" name="Picture 23" descr="Diagram&#10;&#10;Description automatically generated">
            <a:extLst>
              <a:ext uri="{FF2B5EF4-FFF2-40B4-BE49-F238E27FC236}">
                <a16:creationId xmlns:a16="http://schemas.microsoft.com/office/drawing/2014/main" id="{11BFCBA6-C857-EB79-89EA-293E88D67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60" y="320773"/>
            <a:ext cx="10190640" cy="6400702"/>
          </a:xfrm>
          <a:prstGeom prst="rect">
            <a:avLst/>
          </a:prstGeom>
        </p:spPr>
      </p:pic>
      <p:sp>
        <p:nvSpPr>
          <p:cNvPr id="2" name="Rectangle 1">
            <a:extLst>
              <a:ext uri="{FF2B5EF4-FFF2-40B4-BE49-F238E27FC236}">
                <a16:creationId xmlns:a16="http://schemas.microsoft.com/office/drawing/2014/main" id="{0414EAC2-26A5-D9AC-D3A7-0DB677F2A902}"/>
              </a:ext>
            </a:extLst>
          </p:cNvPr>
          <p:cNvSpPr/>
          <p:nvPr/>
        </p:nvSpPr>
        <p:spPr>
          <a:xfrm>
            <a:off x="1924334" y="1337481"/>
            <a:ext cx="8475260" cy="538399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34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8E73211B-AC65-DE5D-25DC-CED561CBBD1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p:blipFill>
        <p:spPr>
          <a:xfrm>
            <a:off x="5920319" y="2615933"/>
            <a:ext cx="6074311" cy="3207117"/>
          </a:xfrm>
          <a:prstGeom prst="rect">
            <a:avLst/>
          </a:prstGeom>
        </p:spPr>
      </p:pic>
      <p:sp>
        <p:nvSpPr>
          <p:cNvPr id="13" name="Title 12">
            <a:extLst>
              <a:ext uri="{FF2B5EF4-FFF2-40B4-BE49-F238E27FC236}">
                <a16:creationId xmlns:a16="http://schemas.microsoft.com/office/drawing/2014/main" id="{43BC66C4-9891-83A2-EB4A-EBFA513F1D1F}"/>
              </a:ext>
            </a:extLst>
          </p:cNvPr>
          <p:cNvSpPr>
            <a:spLocks noGrp="1"/>
          </p:cNvSpPr>
          <p:nvPr>
            <p:ph type="title"/>
          </p:nvPr>
        </p:nvSpPr>
        <p:spPr/>
        <p:txBody>
          <a:bodyPr/>
          <a:lstStyle/>
          <a:p>
            <a:pPr algn="ctr"/>
            <a:r>
              <a:rPr lang="en-US" b="1" dirty="0"/>
              <a:t>AXI-Lite Interface</a:t>
            </a:r>
            <a:endParaRPr lang="en-IL" b="1" dirty="0"/>
          </a:p>
        </p:txBody>
      </p:sp>
      <p:sp>
        <p:nvSpPr>
          <p:cNvPr id="5" name="Content Placeholder 4">
            <a:extLst>
              <a:ext uri="{FF2B5EF4-FFF2-40B4-BE49-F238E27FC236}">
                <a16:creationId xmlns:a16="http://schemas.microsoft.com/office/drawing/2014/main" id="{FDD47E13-B3E3-20DF-FD83-EA186C6B39C8}"/>
              </a:ext>
            </a:extLst>
          </p:cNvPr>
          <p:cNvSpPr>
            <a:spLocks noGrp="1"/>
          </p:cNvSpPr>
          <p:nvPr>
            <p:ph idx="1"/>
          </p:nvPr>
        </p:nvSpPr>
        <p:spPr/>
        <p:txBody>
          <a:bodyPr/>
          <a:lstStyle/>
          <a:p>
            <a:pPr>
              <a:lnSpc>
                <a:spcPct val="100000"/>
              </a:lnSpc>
            </a:pPr>
            <a:r>
              <a:rPr lang="en-US" dirty="0"/>
              <a:t>CDC - Clock Domain Crossing:</a:t>
            </a:r>
          </a:p>
          <a:p>
            <a:pPr lvl="1">
              <a:lnSpc>
                <a:spcPct val="100000"/>
              </a:lnSpc>
            </a:pPr>
            <a:r>
              <a:rPr lang="en-US" dirty="0"/>
              <a:t>“Slow” external ACLK</a:t>
            </a:r>
          </a:p>
          <a:p>
            <a:pPr lvl="1">
              <a:lnSpc>
                <a:spcPct val="100000"/>
              </a:lnSpc>
            </a:pPr>
            <a:r>
              <a:rPr lang="en-US" dirty="0"/>
              <a:t>“Fast”   internal </a:t>
            </a:r>
            <a:r>
              <a:rPr lang="en-US" dirty="0" err="1"/>
              <a:t>clk</a:t>
            </a:r>
            <a:endParaRPr lang="en-US" dirty="0"/>
          </a:p>
          <a:p>
            <a:pPr>
              <a:lnSpc>
                <a:spcPct val="100000"/>
              </a:lnSpc>
            </a:pPr>
            <a:r>
              <a:rPr lang="en-US" dirty="0"/>
              <a:t>Sync of write address &amp; data.</a:t>
            </a:r>
          </a:p>
          <a:p>
            <a:pPr>
              <a:lnSpc>
                <a:spcPct val="100000"/>
              </a:lnSpc>
            </a:pPr>
            <a:r>
              <a:rPr lang="en-US" dirty="0"/>
              <a:t>Buffering &amp; stalling:</a:t>
            </a:r>
          </a:p>
          <a:p>
            <a:pPr lvl="1">
              <a:lnSpc>
                <a:spcPct val="100000"/>
              </a:lnSpc>
            </a:pPr>
            <a:r>
              <a:rPr lang="en-US" dirty="0"/>
              <a:t>Write Response full –</a:t>
            </a:r>
            <a:br>
              <a:rPr lang="en-US" dirty="0"/>
            </a:br>
            <a:r>
              <a:rPr lang="en-US" dirty="0"/>
              <a:t>Not ready for writes.</a:t>
            </a:r>
          </a:p>
          <a:p>
            <a:pPr lvl="1">
              <a:lnSpc>
                <a:spcPct val="100000"/>
              </a:lnSpc>
            </a:pPr>
            <a:r>
              <a:rPr lang="en-US" dirty="0"/>
              <a:t>Read Data full –</a:t>
            </a:r>
            <a:br>
              <a:rPr lang="en-US" dirty="0"/>
            </a:br>
            <a:r>
              <a:rPr lang="en-US" dirty="0"/>
              <a:t>Not ready for reads.</a:t>
            </a:r>
          </a:p>
          <a:p>
            <a:endParaRPr lang="en-US" dirty="0"/>
          </a:p>
          <a:p>
            <a:endParaRPr lang="en-US" dirty="0"/>
          </a:p>
          <a:p>
            <a:pPr lvl="1"/>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25</a:t>
            </a:fld>
            <a:endParaRPr lang="he-IL"/>
          </a:p>
        </p:txBody>
      </p:sp>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6"/>
          <a:stretch>
            <a:fillRect/>
          </a:stretch>
        </p:blipFill>
        <p:spPr>
          <a:xfrm>
            <a:off x="872600" y="264332"/>
            <a:ext cx="2395749" cy="447206"/>
          </a:xfrm>
          <a:prstGeom prst="rect">
            <a:avLst/>
          </a:prstGeom>
        </p:spPr>
      </p:pic>
      <p:pic>
        <p:nvPicPr>
          <p:cNvPr id="2" name="Picture 1" descr="Diagram&#10;&#10;Description automatically generated">
            <a:extLst>
              <a:ext uri="{FF2B5EF4-FFF2-40B4-BE49-F238E27FC236}">
                <a16:creationId xmlns:a16="http://schemas.microsoft.com/office/drawing/2014/main" id="{1D2D922C-71E2-50A7-A215-47AB8A6978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0600" y="136525"/>
            <a:ext cx="3384030" cy="2125497"/>
          </a:xfrm>
          <a:prstGeom prst="rect">
            <a:avLst/>
          </a:prstGeom>
        </p:spPr>
      </p:pic>
      <p:cxnSp>
        <p:nvCxnSpPr>
          <p:cNvPr id="9" name="Straight Arrow Connector 8">
            <a:extLst>
              <a:ext uri="{FF2B5EF4-FFF2-40B4-BE49-F238E27FC236}">
                <a16:creationId xmlns:a16="http://schemas.microsoft.com/office/drawing/2014/main" id="{2A0786F2-1AAA-FF0D-4DF4-7D4D8D2D9399}"/>
              </a:ext>
            </a:extLst>
          </p:cNvPr>
          <p:cNvCxnSpPr>
            <a:cxnSpLocks/>
          </p:cNvCxnSpPr>
          <p:nvPr/>
        </p:nvCxnSpPr>
        <p:spPr>
          <a:xfrm flipH="1">
            <a:off x="6096000" y="613616"/>
            <a:ext cx="2827653" cy="2118951"/>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BCD8861-5250-ED2D-1BF4-7A0E68C87DE5}"/>
              </a:ext>
            </a:extLst>
          </p:cNvPr>
          <p:cNvCxnSpPr>
            <a:cxnSpLocks/>
          </p:cNvCxnSpPr>
          <p:nvPr/>
        </p:nvCxnSpPr>
        <p:spPr>
          <a:xfrm>
            <a:off x="10483702" y="613616"/>
            <a:ext cx="1347054" cy="2118951"/>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4520561"/>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Diagram&#10;&#10;Description automatically generated">
            <a:extLst>
              <a:ext uri="{FF2B5EF4-FFF2-40B4-BE49-F238E27FC236}">
                <a16:creationId xmlns:a16="http://schemas.microsoft.com/office/drawing/2014/main" id="{88AF89BC-7E50-CCEC-BC27-CEFDEC665C9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0485" y="797442"/>
            <a:ext cx="8428347" cy="5988024"/>
          </a:xfrm>
        </p:spPr>
      </p:pic>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a:xfrm>
            <a:off x="11177939" y="6300936"/>
            <a:ext cx="992372" cy="365125"/>
          </a:xfrm>
        </p:spPr>
        <p:txBody>
          <a:bodyPr/>
          <a:lstStyle/>
          <a:p>
            <a:fld id="{75F5D707-CF62-4FA5-8B06-DA89ACD07175}" type="slidenum">
              <a:rPr lang="he-IL" smtClean="0"/>
              <a:pPr/>
              <a:t>26</a:t>
            </a:fld>
            <a:endParaRPr lang="he-IL" dirty="0"/>
          </a:p>
        </p:txBody>
      </p:sp>
      <p:pic>
        <p:nvPicPr>
          <p:cNvPr id="2" name="Picture 8">
            <a:extLst>
              <a:ext uri="{FF2B5EF4-FFF2-40B4-BE49-F238E27FC236}">
                <a16:creationId xmlns:a16="http://schemas.microsoft.com/office/drawing/2014/main" id="{193572AB-E288-B2BA-F860-F49C24CB96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98832" y="64889"/>
            <a:ext cx="2770195" cy="1461507"/>
          </a:xfrm>
          <a:prstGeom prst="rect">
            <a:avLst/>
          </a:prstGeom>
        </p:spPr>
      </p:pic>
      <p:cxnSp>
        <p:nvCxnSpPr>
          <p:cNvPr id="4" name="Straight Arrow Connector 3">
            <a:extLst>
              <a:ext uri="{FF2B5EF4-FFF2-40B4-BE49-F238E27FC236}">
                <a16:creationId xmlns:a16="http://schemas.microsoft.com/office/drawing/2014/main" id="{3037B3C2-FB0F-D519-84CB-0C1B0C4AABC0}"/>
              </a:ext>
            </a:extLst>
          </p:cNvPr>
          <p:cNvCxnSpPr>
            <a:cxnSpLocks/>
          </p:cNvCxnSpPr>
          <p:nvPr/>
        </p:nvCxnSpPr>
        <p:spPr>
          <a:xfrm flipH="1">
            <a:off x="9303488" y="999460"/>
            <a:ext cx="2732568" cy="4774019"/>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BD17166-C4F4-BE64-0967-025F7D0BF019}"/>
              </a:ext>
            </a:extLst>
          </p:cNvPr>
          <p:cNvCxnSpPr>
            <a:cxnSpLocks/>
          </p:cNvCxnSpPr>
          <p:nvPr/>
        </p:nvCxnSpPr>
        <p:spPr>
          <a:xfrm flipH="1">
            <a:off x="838200" y="711538"/>
            <a:ext cx="8465288" cy="1042834"/>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CE2502A-0630-FC36-2463-88855548BD81}"/>
              </a:ext>
            </a:extLst>
          </p:cNvPr>
          <p:cNvCxnSpPr>
            <a:cxnSpLocks/>
          </p:cNvCxnSpPr>
          <p:nvPr/>
        </p:nvCxnSpPr>
        <p:spPr>
          <a:xfrm>
            <a:off x="5999163" y="342900"/>
            <a:ext cx="0" cy="6442566"/>
          </a:xfrm>
          <a:prstGeom prst="line">
            <a:avLst/>
          </a:prstGeom>
          <a:ln w="38100">
            <a:prstDash val="sysDash"/>
          </a:ln>
        </p:spPr>
        <p:style>
          <a:lnRef idx="1">
            <a:schemeClr val="accent6"/>
          </a:lnRef>
          <a:fillRef idx="0">
            <a:schemeClr val="accent6"/>
          </a:fillRef>
          <a:effectRef idx="0">
            <a:schemeClr val="accent6"/>
          </a:effectRef>
          <a:fontRef idx="minor">
            <a:schemeClr val="tx1"/>
          </a:fontRef>
        </p:style>
      </p:cxnSp>
      <p:sp>
        <p:nvSpPr>
          <p:cNvPr id="31" name="TextBox 30">
            <a:extLst>
              <a:ext uri="{FF2B5EF4-FFF2-40B4-BE49-F238E27FC236}">
                <a16:creationId xmlns:a16="http://schemas.microsoft.com/office/drawing/2014/main" id="{87BEDC84-766E-AC59-5224-A0FE2E759897}"/>
              </a:ext>
            </a:extLst>
          </p:cNvPr>
          <p:cNvSpPr txBox="1"/>
          <p:nvPr/>
        </p:nvSpPr>
        <p:spPr>
          <a:xfrm>
            <a:off x="4192393" y="342900"/>
            <a:ext cx="4030662" cy="461665"/>
          </a:xfrm>
          <a:prstGeom prst="rect">
            <a:avLst/>
          </a:prstGeom>
          <a:noFill/>
        </p:spPr>
        <p:txBody>
          <a:bodyPr wrap="square" rtlCol="0">
            <a:spAutoFit/>
          </a:bodyPr>
          <a:lstStyle/>
          <a:p>
            <a:r>
              <a:rPr lang="en-US" sz="2400" dirty="0">
                <a:solidFill>
                  <a:srgbClr val="00B050"/>
                </a:solidFill>
              </a:rPr>
              <a:t>&lt;- Write			Read-&gt;</a:t>
            </a:r>
          </a:p>
        </p:txBody>
      </p:sp>
      <p:cxnSp>
        <p:nvCxnSpPr>
          <p:cNvPr id="32" name="Straight Connector 31">
            <a:extLst>
              <a:ext uri="{FF2B5EF4-FFF2-40B4-BE49-F238E27FC236}">
                <a16:creationId xmlns:a16="http://schemas.microsoft.com/office/drawing/2014/main" id="{1C95CAE7-80A5-1927-81B5-010FA96AE24C}"/>
              </a:ext>
            </a:extLst>
          </p:cNvPr>
          <p:cNvCxnSpPr>
            <a:cxnSpLocks/>
          </p:cNvCxnSpPr>
          <p:nvPr/>
        </p:nvCxnSpPr>
        <p:spPr>
          <a:xfrm>
            <a:off x="5656263" y="3671014"/>
            <a:ext cx="0" cy="2015411"/>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43952C92-0E15-75D4-A4F2-DF956E47C8CA}"/>
              </a:ext>
            </a:extLst>
          </p:cNvPr>
          <p:cNvCxnSpPr>
            <a:cxnSpLocks/>
          </p:cNvCxnSpPr>
          <p:nvPr/>
        </p:nvCxnSpPr>
        <p:spPr>
          <a:xfrm flipV="1">
            <a:off x="7294563" y="914400"/>
            <a:ext cx="0" cy="1809750"/>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2A6A6BE5-39F3-7520-1CA3-02D86B1036AB}"/>
              </a:ext>
            </a:extLst>
          </p:cNvPr>
          <p:cNvCxnSpPr>
            <a:cxnSpLocks/>
          </p:cNvCxnSpPr>
          <p:nvPr/>
        </p:nvCxnSpPr>
        <p:spPr>
          <a:xfrm flipV="1">
            <a:off x="4075113" y="1754372"/>
            <a:ext cx="0" cy="969778"/>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61BCC751-94FC-1248-4139-61E48AD49594}"/>
              </a:ext>
            </a:extLst>
          </p:cNvPr>
          <p:cNvCxnSpPr>
            <a:cxnSpLocks/>
          </p:cNvCxnSpPr>
          <p:nvPr/>
        </p:nvCxnSpPr>
        <p:spPr>
          <a:xfrm flipV="1">
            <a:off x="2513013" y="1754372"/>
            <a:ext cx="0" cy="969778"/>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48" name="Rectangle 47">
            <a:extLst>
              <a:ext uri="{FF2B5EF4-FFF2-40B4-BE49-F238E27FC236}">
                <a16:creationId xmlns:a16="http://schemas.microsoft.com/office/drawing/2014/main" id="{2FB0036B-BB72-527C-6FD8-7ED077A139C4}"/>
              </a:ext>
            </a:extLst>
          </p:cNvPr>
          <p:cNvSpPr/>
          <p:nvPr/>
        </p:nvSpPr>
        <p:spPr>
          <a:xfrm>
            <a:off x="647700" y="415434"/>
            <a:ext cx="5335321" cy="6442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6"/>
          <a:stretch>
            <a:fillRect/>
          </a:stretch>
        </p:blipFill>
        <p:spPr>
          <a:xfrm>
            <a:off x="872600" y="264332"/>
            <a:ext cx="2395749" cy="447206"/>
          </a:xfrm>
          <a:prstGeom prst="rect">
            <a:avLst/>
          </a:prstGeom>
        </p:spPr>
      </p:pic>
      <p:cxnSp>
        <p:nvCxnSpPr>
          <p:cNvPr id="49" name="Straight Connector 48">
            <a:extLst>
              <a:ext uri="{FF2B5EF4-FFF2-40B4-BE49-F238E27FC236}">
                <a16:creationId xmlns:a16="http://schemas.microsoft.com/office/drawing/2014/main" id="{9A18BB80-95B4-25BD-213C-2AFB141F500A}"/>
              </a:ext>
            </a:extLst>
          </p:cNvPr>
          <p:cNvCxnSpPr>
            <a:cxnSpLocks/>
          </p:cNvCxnSpPr>
          <p:nvPr/>
        </p:nvCxnSpPr>
        <p:spPr>
          <a:xfrm flipV="1">
            <a:off x="6773120" y="914400"/>
            <a:ext cx="0" cy="921088"/>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970D7343-74E6-B903-E421-322D800678FD}"/>
              </a:ext>
            </a:extLst>
          </p:cNvPr>
          <p:cNvCxnSpPr>
            <a:cxnSpLocks/>
          </p:cNvCxnSpPr>
          <p:nvPr/>
        </p:nvCxnSpPr>
        <p:spPr>
          <a:xfrm flipV="1">
            <a:off x="6744545" y="2009775"/>
            <a:ext cx="0" cy="727751"/>
          </a:xfrm>
          <a:prstGeom prst="line">
            <a:avLst/>
          </a:prstGeom>
          <a:ln w="381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D56AF46D-76A8-7CDF-9D9E-8561DEBB4734}"/>
              </a:ext>
            </a:extLst>
          </p:cNvPr>
          <p:cNvCxnSpPr>
            <a:cxnSpLocks/>
          </p:cNvCxnSpPr>
          <p:nvPr/>
        </p:nvCxnSpPr>
        <p:spPr>
          <a:xfrm>
            <a:off x="6954095" y="2028825"/>
            <a:ext cx="0" cy="695325"/>
          </a:xfrm>
          <a:prstGeom prst="line">
            <a:avLst/>
          </a:prstGeom>
          <a:ln w="381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54BFE104-5FED-AC38-A165-86478A550975}"/>
              </a:ext>
            </a:extLst>
          </p:cNvPr>
          <p:cNvCxnSpPr>
            <a:cxnSpLocks/>
          </p:cNvCxnSpPr>
          <p:nvPr/>
        </p:nvCxnSpPr>
        <p:spPr>
          <a:xfrm>
            <a:off x="6958527" y="908310"/>
            <a:ext cx="15155" cy="938331"/>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C3C6FBC1-71AA-CB4D-770C-F6EC0FFEF90F}"/>
              </a:ext>
            </a:extLst>
          </p:cNvPr>
          <p:cNvCxnSpPr>
            <a:cxnSpLocks/>
          </p:cNvCxnSpPr>
          <p:nvPr/>
        </p:nvCxnSpPr>
        <p:spPr>
          <a:xfrm flipV="1">
            <a:off x="7227888" y="3671014"/>
            <a:ext cx="0" cy="2995047"/>
          </a:xfrm>
          <a:prstGeom prst="line">
            <a:avLst/>
          </a:prstGeom>
          <a:ln w="38100">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A22DDB9E-9987-EEF5-5C7E-346494B9015F}"/>
              </a:ext>
            </a:extLst>
          </p:cNvPr>
          <p:cNvCxnSpPr>
            <a:cxnSpLocks/>
          </p:cNvCxnSpPr>
          <p:nvPr/>
        </p:nvCxnSpPr>
        <p:spPr>
          <a:xfrm flipV="1">
            <a:off x="6954095" y="3671014"/>
            <a:ext cx="0" cy="1091486"/>
          </a:xfrm>
          <a:prstGeom prst="line">
            <a:avLst/>
          </a:prstGeom>
          <a:ln w="381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0" name="Straight Connector 69">
            <a:extLst>
              <a:ext uri="{FF2B5EF4-FFF2-40B4-BE49-F238E27FC236}">
                <a16:creationId xmlns:a16="http://schemas.microsoft.com/office/drawing/2014/main" id="{5B9F7F6C-6E9E-FDD9-B050-38971349E6E3}"/>
              </a:ext>
            </a:extLst>
          </p:cNvPr>
          <p:cNvCxnSpPr>
            <a:cxnSpLocks/>
          </p:cNvCxnSpPr>
          <p:nvPr/>
        </p:nvCxnSpPr>
        <p:spPr>
          <a:xfrm flipV="1">
            <a:off x="6954632" y="4954329"/>
            <a:ext cx="0" cy="1711732"/>
          </a:xfrm>
          <a:prstGeom prst="line">
            <a:avLst/>
          </a:prstGeom>
          <a:ln w="38100">
            <a:solidFill>
              <a:srgbClr val="C00000"/>
            </a:solidFill>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81" name="Group 80">
            <a:extLst>
              <a:ext uri="{FF2B5EF4-FFF2-40B4-BE49-F238E27FC236}">
                <a16:creationId xmlns:a16="http://schemas.microsoft.com/office/drawing/2014/main" id="{BD1209DB-EB90-778B-8846-F04A119779D0}"/>
              </a:ext>
            </a:extLst>
          </p:cNvPr>
          <p:cNvGrpSpPr/>
          <p:nvPr/>
        </p:nvGrpSpPr>
        <p:grpSpPr>
          <a:xfrm>
            <a:off x="6773120" y="3671014"/>
            <a:ext cx="1830680" cy="1586786"/>
            <a:chOff x="6773120" y="3671014"/>
            <a:chExt cx="1830680" cy="1586786"/>
          </a:xfrm>
        </p:grpSpPr>
        <p:cxnSp>
          <p:nvCxnSpPr>
            <p:cNvPr id="72" name="Straight Connector 71">
              <a:extLst>
                <a:ext uri="{FF2B5EF4-FFF2-40B4-BE49-F238E27FC236}">
                  <a16:creationId xmlns:a16="http://schemas.microsoft.com/office/drawing/2014/main" id="{933F2278-2BAD-316F-8799-89A772DAFB74}"/>
                </a:ext>
              </a:extLst>
            </p:cNvPr>
            <p:cNvCxnSpPr>
              <a:cxnSpLocks/>
            </p:cNvCxnSpPr>
            <p:nvPr/>
          </p:nvCxnSpPr>
          <p:spPr>
            <a:xfrm flipV="1">
              <a:off x="8603800" y="3671014"/>
              <a:ext cx="0" cy="1586786"/>
            </a:xfrm>
            <a:prstGeom prst="line">
              <a:avLst/>
            </a:prstGeom>
            <a:ln w="381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0C302C2B-0BD6-B5C3-575D-E25583B4CB50}"/>
                </a:ext>
              </a:extLst>
            </p:cNvPr>
            <p:cNvCxnSpPr>
              <a:cxnSpLocks/>
            </p:cNvCxnSpPr>
            <p:nvPr/>
          </p:nvCxnSpPr>
          <p:spPr>
            <a:xfrm flipH="1">
              <a:off x="6773120" y="5257800"/>
              <a:ext cx="1830680" cy="0"/>
            </a:xfrm>
            <a:prstGeom prst="line">
              <a:avLst/>
            </a:prstGeom>
            <a:ln w="38100">
              <a:solidFill>
                <a:srgbClr val="C00000"/>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AFDE1C62-5CB6-A2A9-804C-9199EFDF6745}"/>
                </a:ext>
              </a:extLst>
            </p:cNvPr>
            <p:cNvCxnSpPr>
              <a:cxnSpLocks/>
            </p:cNvCxnSpPr>
            <p:nvPr/>
          </p:nvCxnSpPr>
          <p:spPr>
            <a:xfrm>
              <a:off x="6844715" y="3676620"/>
              <a:ext cx="7680" cy="1581180"/>
            </a:xfrm>
            <a:prstGeom prst="line">
              <a:avLst/>
            </a:prstGeom>
            <a:ln w="38100">
              <a:solidFill>
                <a:srgbClr val="C00000"/>
              </a:solidFill>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grpSp>
      <p:cxnSp>
        <p:nvCxnSpPr>
          <p:cNvPr id="83" name="Straight Connector 82">
            <a:extLst>
              <a:ext uri="{FF2B5EF4-FFF2-40B4-BE49-F238E27FC236}">
                <a16:creationId xmlns:a16="http://schemas.microsoft.com/office/drawing/2014/main" id="{0C9199B0-FAF6-5B0B-F6C6-D334C9B7A0DB}"/>
              </a:ext>
            </a:extLst>
          </p:cNvPr>
          <p:cNvCxnSpPr>
            <a:cxnSpLocks/>
          </p:cNvCxnSpPr>
          <p:nvPr/>
        </p:nvCxnSpPr>
        <p:spPr>
          <a:xfrm flipV="1">
            <a:off x="6954095" y="3671014"/>
            <a:ext cx="0" cy="1091486"/>
          </a:xfrm>
          <a:prstGeom prst="line">
            <a:avLst/>
          </a:prstGeom>
          <a:ln w="38100">
            <a:solidFill>
              <a:srgbClr val="70AD47"/>
            </a:solidFill>
            <a:prstDash val="sys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4" name="Straight Connector 83">
            <a:extLst>
              <a:ext uri="{FF2B5EF4-FFF2-40B4-BE49-F238E27FC236}">
                <a16:creationId xmlns:a16="http://schemas.microsoft.com/office/drawing/2014/main" id="{65A433F2-A2A2-530B-4E98-14B5BBF453CC}"/>
              </a:ext>
            </a:extLst>
          </p:cNvPr>
          <p:cNvCxnSpPr>
            <a:cxnSpLocks/>
          </p:cNvCxnSpPr>
          <p:nvPr/>
        </p:nvCxnSpPr>
        <p:spPr>
          <a:xfrm flipV="1">
            <a:off x="6954095" y="4954329"/>
            <a:ext cx="0" cy="1711732"/>
          </a:xfrm>
          <a:prstGeom prst="line">
            <a:avLst/>
          </a:prstGeom>
          <a:ln w="38100">
            <a:solidFill>
              <a:srgbClr val="70AD47"/>
            </a:solidFill>
            <a:prstDash val="sysDash"/>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F2F6BF4A-1925-9988-7881-737DAD58A569}"/>
              </a:ext>
            </a:extLst>
          </p:cNvPr>
          <p:cNvCxnSpPr>
            <a:cxnSpLocks/>
          </p:cNvCxnSpPr>
          <p:nvPr/>
        </p:nvCxnSpPr>
        <p:spPr>
          <a:xfrm>
            <a:off x="11047413" y="19050"/>
            <a:ext cx="0" cy="1526396"/>
          </a:xfrm>
          <a:prstGeom prst="line">
            <a:avLst/>
          </a:prstGeom>
          <a:ln w="19050">
            <a:prstDash val="sysDash"/>
          </a:ln>
        </p:spPr>
        <p:style>
          <a:lnRef idx="1">
            <a:schemeClr val="accent6"/>
          </a:lnRef>
          <a:fillRef idx="0">
            <a:schemeClr val="accent6"/>
          </a:fillRef>
          <a:effectRef idx="0">
            <a:schemeClr val="accent6"/>
          </a:effectRef>
          <a:fontRef idx="minor">
            <a:schemeClr val="tx1"/>
          </a:fontRef>
        </p:style>
      </p:cxnSp>
      <p:sp>
        <p:nvSpPr>
          <p:cNvPr id="87" name="TextBox 86">
            <a:extLst>
              <a:ext uri="{FF2B5EF4-FFF2-40B4-BE49-F238E27FC236}">
                <a16:creationId xmlns:a16="http://schemas.microsoft.com/office/drawing/2014/main" id="{1E8C490E-BBB4-F1C7-A0C2-FE0E945A2009}"/>
              </a:ext>
            </a:extLst>
          </p:cNvPr>
          <p:cNvSpPr txBox="1"/>
          <p:nvPr/>
        </p:nvSpPr>
        <p:spPr>
          <a:xfrm>
            <a:off x="6679828" y="3331786"/>
            <a:ext cx="646113" cy="369332"/>
          </a:xfrm>
          <a:prstGeom prst="rect">
            <a:avLst/>
          </a:prstGeom>
          <a:noFill/>
        </p:spPr>
        <p:txBody>
          <a:bodyPr wrap="square" rtlCol="0">
            <a:spAutoFit/>
          </a:bodyPr>
          <a:lstStyle/>
          <a:p>
            <a:r>
              <a:rPr lang="he-IL" dirty="0"/>
              <a:t>0/4</a:t>
            </a:r>
            <a:endParaRPr lang="en-US" dirty="0"/>
          </a:p>
        </p:txBody>
      </p:sp>
      <p:sp>
        <p:nvSpPr>
          <p:cNvPr id="88" name="TextBox 87">
            <a:extLst>
              <a:ext uri="{FF2B5EF4-FFF2-40B4-BE49-F238E27FC236}">
                <a16:creationId xmlns:a16="http://schemas.microsoft.com/office/drawing/2014/main" id="{97310BDD-849C-DF5B-82A6-782DE1F223B0}"/>
              </a:ext>
            </a:extLst>
          </p:cNvPr>
          <p:cNvSpPr txBox="1"/>
          <p:nvPr/>
        </p:nvSpPr>
        <p:spPr>
          <a:xfrm>
            <a:off x="8329091" y="3341158"/>
            <a:ext cx="646113" cy="369332"/>
          </a:xfrm>
          <a:prstGeom prst="rect">
            <a:avLst/>
          </a:prstGeom>
          <a:noFill/>
        </p:spPr>
        <p:txBody>
          <a:bodyPr wrap="square" rtlCol="0">
            <a:spAutoFit/>
          </a:bodyPr>
          <a:lstStyle/>
          <a:p>
            <a:r>
              <a:rPr lang="he-IL" dirty="0"/>
              <a:t>0/4</a:t>
            </a:r>
            <a:endParaRPr lang="en-US" dirty="0"/>
          </a:p>
        </p:txBody>
      </p:sp>
      <p:sp>
        <p:nvSpPr>
          <p:cNvPr id="89" name="TextBox 88">
            <a:extLst>
              <a:ext uri="{FF2B5EF4-FFF2-40B4-BE49-F238E27FC236}">
                <a16:creationId xmlns:a16="http://schemas.microsoft.com/office/drawing/2014/main" id="{3DAE074C-9C73-0F14-A5B4-4EF38B23E4AB}"/>
              </a:ext>
            </a:extLst>
          </p:cNvPr>
          <p:cNvSpPr txBox="1"/>
          <p:nvPr/>
        </p:nvSpPr>
        <p:spPr>
          <a:xfrm>
            <a:off x="6679828" y="3336898"/>
            <a:ext cx="646113" cy="369332"/>
          </a:xfrm>
          <a:prstGeom prst="rect">
            <a:avLst/>
          </a:prstGeom>
          <a:noFill/>
        </p:spPr>
        <p:txBody>
          <a:bodyPr wrap="square" rtlCol="0">
            <a:spAutoFit/>
          </a:bodyPr>
          <a:lstStyle/>
          <a:p>
            <a:r>
              <a:rPr lang="he-IL" dirty="0"/>
              <a:t>1/4</a:t>
            </a:r>
            <a:endParaRPr lang="en-US" dirty="0"/>
          </a:p>
        </p:txBody>
      </p:sp>
    </p:spTree>
    <p:extLst>
      <p:ext uri="{BB962C8B-B14F-4D97-AF65-F5344CB8AC3E}">
        <p14:creationId xmlns:p14="http://schemas.microsoft.com/office/powerpoint/2010/main" val="29649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8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8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6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P spid="87" grpId="2"/>
      <p:bldP spid="88" grpId="0"/>
      <p:bldP spid="88" grpId="1"/>
      <p:bldP spid="89" grpId="0"/>
      <p:bldP spid="89" grpId="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Diagram&#10;&#10;Description automatically generated">
            <a:extLst>
              <a:ext uri="{FF2B5EF4-FFF2-40B4-BE49-F238E27FC236}">
                <a16:creationId xmlns:a16="http://schemas.microsoft.com/office/drawing/2014/main" id="{88AF89BC-7E50-CCEC-BC27-CEFDEC665C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485" y="797442"/>
            <a:ext cx="8428347" cy="5988024"/>
          </a:xfrm>
        </p:spPr>
      </p:pic>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a:xfrm>
            <a:off x="11177939" y="6300936"/>
            <a:ext cx="992372" cy="365125"/>
          </a:xfrm>
        </p:spPr>
        <p:txBody>
          <a:bodyPr/>
          <a:lstStyle/>
          <a:p>
            <a:fld id="{75F5D707-CF62-4FA5-8B06-DA89ACD07175}" type="slidenum">
              <a:rPr lang="he-IL" smtClean="0"/>
              <a:pPr/>
              <a:t>27</a:t>
            </a:fld>
            <a:endParaRPr lang="he-IL" dirty="0"/>
          </a:p>
        </p:txBody>
      </p:sp>
      <p:pic>
        <p:nvPicPr>
          <p:cNvPr id="2" name="Picture 8">
            <a:extLst>
              <a:ext uri="{FF2B5EF4-FFF2-40B4-BE49-F238E27FC236}">
                <a16:creationId xmlns:a16="http://schemas.microsoft.com/office/drawing/2014/main" id="{193572AB-E288-B2BA-F860-F49C24CB96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298832" y="64889"/>
            <a:ext cx="2770195" cy="1461507"/>
          </a:xfrm>
          <a:prstGeom prst="rect">
            <a:avLst/>
          </a:prstGeom>
        </p:spPr>
      </p:pic>
      <p:cxnSp>
        <p:nvCxnSpPr>
          <p:cNvPr id="4" name="Straight Arrow Connector 3">
            <a:extLst>
              <a:ext uri="{FF2B5EF4-FFF2-40B4-BE49-F238E27FC236}">
                <a16:creationId xmlns:a16="http://schemas.microsoft.com/office/drawing/2014/main" id="{3037B3C2-FB0F-D519-84CB-0C1B0C4AABC0}"/>
              </a:ext>
            </a:extLst>
          </p:cNvPr>
          <p:cNvCxnSpPr>
            <a:cxnSpLocks/>
          </p:cNvCxnSpPr>
          <p:nvPr/>
        </p:nvCxnSpPr>
        <p:spPr>
          <a:xfrm flipH="1">
            <a:off x="9303488" y="999460"/>
            <a:ext cx="2732568" cy="4774019"/>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BD17166-C4F4-BE64-0967-025F7D0BF019}"/>
              </a:ext>
            </a:extLst>
          </p:cNvPr>
          <p:cNvCxnSpPr>
            <a:cxnSpLocks/>
          </p:cNvCxnSpPr>
          <p:nvPr/>
        </p:nvCxnSpPr>
        <p:spPr>
          <a:xfrm flipH="1">
            <a:off x="838200" y="711538"/>
            <a:ext cx="8465288" cy="1042834"/>
          </a:xfrm>
          <a:prstGeom prst="straightConnector1">
            <a:avLst/>
          </a:prstGeom>
          <a:ln w="127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cxnSp>
        <p:nvCxnSpPr>
          <p:cNvPr id="85" name="Straight Connector 84">
            <a:extLst>
              <a:ext uri="{FF2B5EF4-FFF2-40B4-BE49-F238E27FC236}">
                <a16:creationId xmlns:a16="http://schemas.microsoft.com/office/drawing/2014/main" id="{F2F6BF4A-1925-9988-7881-737DAD58A569}"/>
              </a:ext>
            </a:extLst>
          </p:cNvPr>
          <p:cNvCxnSpPr>
            <a:cxnSpLocks/>
          </p:cNvCxnSpPr>
          <p:nvPr/>
        </p:nvCxnSpPr>
        <p:spPr>
          <a:xfrm>
            <a:off x="11047413" y="19050"/>
            <a:ext cx="0" cy="1526396"/>
          </a:xfrm>
          <a:prstGeom prst="line">
            <a:avLst/>
          </a:prstGeom>
          <a:ln w="19050">
            <a:prstDash val="sys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44143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84FAE0-B0C5-C1B8-4FFD-F30D9A7DFF9C}"/>
              </a:ext>
            </a:extLst>
          </p:cNvPr>
          <p:cNvPicPr>
            <a:picLocks noChangeAspect="1"/>
          </p:cNvPicPr>
          <p:nvPr/>
        </p:nvPicPr>
        <p:blipFill>
          <a:blip r:embed="rId3"/>
          <a:stretch>
            <a:fillRect/>
          </a:stretch>
        </p:blipFill>
        <p:spPr>
          <a:xfrm>
            <a:off x="6715125" y="1681162"/>
            <a:ext cx="5476875" cy="3495675"/>
          </a:xfrm>
          <a:prstGeom prst="rect">
            <a:avLst/>
          </a:prstGeom>
        </p:spPr>
      </p:pic>
      <p:sp>
        <p:nvSpPr>
          <p:cNvPr id="13" name="Title 12">
            <a:extLst>
              <a:ext uri="{FF2B5EF4-FFF2-40B4-BE49-F238E27FC236}">
                <a16:creationId xmlns:a16="http://schemas.microsoft.com/office/drawing/2014/main" id="{43BC66C4-9891-83A2-EB4A-EBFA513F1D1F}"/>
              </a:ext>
            </a:extLst>
          </p:cNvPr>
          <p:cNvSpPr>
            <a:spLocks noGrp="1"/>
          </p:cNvSpPr>
          <p:nvPr>
            <p:ph type="title"/>
          </p:nvPr>
        </p:nvSpPr>
        <p:spPr/>
        <p:txBody>
          <a:bodyPr/>
          <a:lstStyle/>
          <a:p>
            <a:pPr algn="ctr"/>
            <a:r>
              <a:rPr lang="en-US" b="1" dirty="0"/>
              <a:t>DW FIFO</a:t>
            </a:r>
            <a:endParaRPr lang="en-US" dirty="0"/>
          </a:p>
        </p:txBody>
      </p:sp>
      <p:sp>
        <p:nvSpPr>
          <p:cNvPr id="9" name="Content Placeholder 8">
            <a:extLst>
              <a:ext uri="{FF2B5EF4-FFF2-40B4-BE49-F238E27FC236}">
                <a16:creationId xmlns:a16="http://schemas.microsoft.com/office/drawing/2014/main" id="{1D543C60-4536-BFB8-F50C-0ACF1A9C7670}"/>
              </a:ext>
            </a:extLst>
          </p:cNvPr>
          <p:cNvSpPr>
            <a:spLocks noGrp="1"/>
          </p:cNvSpPr>
          <p:nvPr>
            <p:ph idx="1"/>
          </p:nvPr>
        </p:nvSpPr>
        <p:spPr/>
        <p:txBody>
          <a:bodyPr>
            <a:normAutofit/>
          </a:bodyPr>
          <a:lstStyle/>
          <a:p>
            <a:pPr>
              <a:lnSpc>
                <a:spcPct val="100000"/>
              </a:lnSpc>
            </a:pPr>
            <a:r>
              <a:rPr lang="en-US" sz="2400" dirty="0"/>
              <a:t>Synopsys </a:t>
            </a:r>
            <a:r>
              <a:rPr lang="en-US" sz="2400" dirty="0" err="1"/>
              <a:t>DesignWare</a:t>
            </a:r>
            <a:r>
              <a:rPr lang="en-US" sz="2400" dirty="0"/>
              <a:t> IP.</a:t>
            </a:r>
          </a:p>
          <a:p>
            <a:pPr>
              <a:lnSpc>
                <a:spcPct val="100000"/>
              </a:lnSpc>
            </a:pPr>
            <a:r>
              <a:rPr lang="en-US" sz="2400" dirty="0"/>
              <a:t>Synchronous dual clock First-In First-Out.</a:t>
            </a:r>
          </a:p>
          <a:p>
            <a:pPr>
              <a:lnSpc>
                <a:spcPct val="100000"/>
              </a:lnSpc>
            </a:pPr>
            <a:r>
              <a:rPr lang="en-US" sz="2400" dirty="0"/>
              <a:t>Single clock cycle push and pop operations.</a:t>
            </a:r>
          </a:p>
          <a:p>
            <a:pPr>
              <a:lnSpc>
                <a:spcPct val="100000"/>
              </a:lnSpc>
            </a:pPr>
            <a:r>
              <a:rPr lang="en-US" sz="2400" dirty="0"/>
              <a:t>Separate status flags for each clock system.</a:t>
            </a:r>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28</a:t>
            </a:fld>
            <a:endParaRPr lang="he-IL" dirty="0"/>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09569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13D40E-367E-4634-944C-631579755235}"/>
              </a:ext>
            </a:extLst>
          </p:cNvPr>
          <p:cNvPicPr>
            <a:picLocks noChangeAspect="1"/>
          </p:cNvPicPr>
          <p:nvPr/>
        </p:nvPicPr>
        <p:blipFill>
          <a:blip r:embed="rId3"/>
          <a:stretch>
            <a:fillRect/>
          </a:stretch>
        </p:blipFill>
        <p:spPr>
          <a:xfrm>
            <a:off x="6784842" y="3578741"/>
            <a:ext cx="5337040" cy="3179673"/>
          </a:xfrm>
          <a:prstGeom prst="rect">
            <a:avLst/>
          </a:prstGeom>
        </p:spPr>
      </p:pic>
      <p:pic>
        <p:nvPicPr>
          <p:cNvPr id="8" name="Picture 7">
            <a:extLst>
              <a:ext uri="{FF2B5EF4-FFF2-40B4-BE49-F238E27FC236}">
                <a16:creationId xmlns:a16="http://schemas.microsoft.com/office/drawing/2014/main" id="{20EEB108-A622-028A-6717-FF7C38CABF3C}"/>
              </a:ext>
            </a:extLst>
          </p:cNvPr>
          <p:cNvPicPr>
            <a:picLocks noChangeAspect="1"/>
          </p:cNvPicPr>
          <p:nvPr/>
        </p:nvPicPr>
        <p:blipFill>
          <a:blip r:embed="rId4"/>
          <a:stretch>
            <a:fillRect/>
          </a:stretch>
        </p:blipFill>
        <p:spPr>
          <a:xfrm>
            <a:off x="6784842" y="1049339"/>
            <a:ext cx="5337040" cy="2991750"/>
          </a:xfrm>
          <a:prstGeom prst="rect">
            <a:avLst/>
          </a:prstGeom>
        </p:spPr>
      </p:pic>
      <p:pic>
        <p:nvPicPr>
          <p:cNvPr id="5" name="Picture 4">
            <a:extLst>
              <a:ext uri="{FF2B5EF4-FFF2-40B4-BE49-F238E27FC236}">
                <a16:creationId xmlns:a16="http://schemas.microsoft.com/office/drawing/2014/main" id="{820A59AF-A68A-62EC-AA6F-4C402E44F9A8}"/>
              </a:ext>
            </a:extLst>
          </p:cNvPr>
          <p:cNvPicPr>
            <a:picLocks noChangeAspect="1"/>
          </p:cNvPicPr>
          <p:nvPr/>
        </p:nvPicPr>
        <p:blipFill>
          <a:blip r:embed="rId5"/>
          <a:stretch>
            <a:fillRect/>
          </a:stretch>
        </p:blipFill>
        <p:spPr>
          <a:xfrm>
            <a:off x="328365" y="4091577"/>
            <a:ext cx="5078795" cy="2568766"/>
          </a:xfrm>
          <a:prstGeom prst="rect">
            <a:avLst/>
          </a:prstGeom>
        </p:spPr>
      </p:pic>
      <p:pic>
        <p:nvPicPr>
          <p:cNvPr id="4" name="Content Placeholder 3">
            <a:extLst>
              <a:ext uri="{FF2B5EF4-FFF2-40B4-BE49-F238E27FC236}">
                <a16:creationId xmlns:a16="http://schemas.microsoft.com/office/drawing/2014/main" id="{0A1FB4BE-C914-682F-193F-3D81B198D130}"/>
              </a:ext>
            </a:extLst>
          </p:cNvPr>
          <p:cNvPicPr>
            <a:picLocks noGrp="1" noChangeAspect="1"/>
          </p:cNvPicPr>
          <p:nvPr>
            <p:ph idx="1"/>
          </p:nvPr>
        </p:nvPicPr>
        <p:blipFill>
          <a:blip r:embed="rId6"/>
          <a:stretch>
            <a:fillRect/>
          </a:stretch>
        </p:blipFill>
        <p:spPr>
          <a:xfrm>
            <a:off x="300486" y="1049339"/>
            <a:ext cx="5120256" cy="3469870"/>
          </a:xfrm>
          <a:prstGeom prst="rect">
            <a:avLst/>
          </a:prstGeom>
        </p:spPr>
      </p:pic>
      <p:sp>
        <p:nvSpPr>
          <p:cNvPr id="13" name="Title 12">
            <a:extLst>
              <a:ext uri="{FF2B5EF4-FFF2-40B4-BE49-F238E27FC236}">
                <a16:creationId xmlns:a16="http://schemas.microsoft.com/office/drawing/2014/main" id="{43BC66C4-9891-83A2-EB4A-EBFA513F1D1F}"/>
              </a:ext>
            </a:extLst>
          </p:cNvPr>
          <p:cNvSpPr>
            <a:spLocks noGrp="1"/>
          </p:cNvSpPr>
          <p:nvPr>
            <p:ph type="title"/>
          </p:nvPr>
        </p:nvSpPr>
        <p:spPr/>
        <p:txBody>
          <a:bodyPr/>
          <a:lstStyle/>
          <a:p>
            <a:pPr algn="ctr"/>
            <a:r>
              <a:rPr lang="en-US" b="1" dirty="0"/>
              <a:t>DW FIFO</a:t>
            </a:r>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29</a:t>
            </a:fld>
            <a:endParaRPr lang="he-IL" dirty="0"/>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8"/>
          <a:stretch>
            <a:fillRect/>
          </a:stretch>
        </p:blipFill>
        <p:spPr>
          <a:xfrm>
            <a:off x="872600" y="264332"/>
            <a:ext cx="2395749" cy="447206"/>
          </a:xfrm>
          <a:prstGeom prst="rect">
            <a:avLst/>
          </a:prstGeom>
        </p:spPr>
      </p:pic>
      <p:sp>
        <p:nvSpPr>
          <p:cNvPr id="11" name="Rectangle 10">
            <a:extLst>
              <a:ext uri="{FF2B5EF4-FFF2-40B4-BE49-F238E27FC236}">
                <a16:creationId xmlns:a16="http://schemas.microsoft.com/office/drawing/2014/main" id="{41088237-689B-F7C4-0CB6-A1DDC7C8CE13}"/>
              </a:ext>
            </a:extLst>
          </p:cNvPr>
          <p:cNvSpPr/>
          <p:nvPr/>
        </p:nvSpPr>
        <p:spPr>
          <a:xfrm>
            <a:off x="328365" y="2543175"/>
            <a:ext cx="5120256" cy="14001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825795-7324-FEC8-05FB-100166C77197}"/>
              </a:ext>
            </a:extLst>
          </p:cNvPr>
          <p:cNvSpPr/>
          <p:nvPr/>
        </p:nvSpPr>
        <p:spPr>
          <a:xfrm>
            <a:off x="328365" y="4852987"/>
            <a:ext cx="5120256" cy="156051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4D0FC3-B29C-EA64-B542-BFEBB1F01F73}"/>
              </a:ext>
            </a:extLst>
          </p:cNvPr>
          <p:cNvSpPr/>
          <p:nvPr/>
        </p:nvSpPr>
        <p:spPr>
          <a:xfrm>
            <a:off x="328365" y="4190312"/>
            <a:ext cx="5120256" cy="3288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Q dead pixel policy template_v2_20180316">
            <a:extLst>
              <a:ext uri="{FF2B5EF4-FFF2-40B4-BE49-F238E27FC236}">
                <a16:creationId xmlns:a16="http://schemas.microsoft.com/office/drawing/2014/main" id="{30D2EC27-C362-974C-C536-22AF2E7F8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398" y="4354021"/>
            <a:ext cx="2256202" cy="1974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t>Basic Definitions</a:t>
            </a:r>
            <a:endParaRPr lang="en-US" b="1" dirty="0">
              <a:cs typeface="Calibri Light"/>
            </a:endParaRPr>
          </a:p>
        </p:txBody>
      </p:sp>
      <p:sp>
        <p:nvSpPr>
          <p:cNvPr id="8" name="Content Placeholder 7">
            <a:extLst>
              <a:ext uri="{FF2B5EF4-FFF2-40B4-BE49-F238E27FC236}">
                <a16:creationId xmlns:a16="http://schemas.microsoft.com/office/drawing/2014/main" id="{68AF6CB0-296A-26F3-949D-0F8C9DB7F380}"/>
              </a:ext>
            </a:extLst>
          </p:cNvPr>
          <p:cNvSpPr>
            <a:spLocks noGrp="1"/>
          </p:cNvSpPr>
          <p:nvPr>
            <p:ph idx="1"/>
          </p:nvPr>
        </p:nvSpPr>
        <p:spPr>
          <a:xfrm>
            <a:off x="838200" y="1690688"/>
            <a:ext cx="10515600" cy="5012037"/>
          </a:xfrm>
        </p:spPr>
        <p:txBody>
          <a:bodyPr vert="horz" lIns="91440" tIns="45720" rIns="91440" bIns="45720" rtlCol="0" anchor="t">
            <a:normAutofit/>
          </a:bodyPr>
          <a:lstStyle/>
          <a:p>
            <a:r>
              <a:rPr lang="en-US" dirty="0"/>
              <a:t>Video – sequence of frames,</a:t>
            </a:r>
            <a:br>
              <a:rPr lang="en-US" dirty="0"/>
            </a:br>
            <a:r>
              <a:rPr lang="en-US" dirty="0"/>
              <a:t>changed at a constant rate (FPS).</a:t>
            </a:r>
            <a:br>
              <a:rPr lang="en-US" dirty="0"/>
            </a:br>
            <a:endParaRPr lang="en-IL" dirty="0"/>
          </a:p>
          <a:p>
            <a:r>
              <a:rPr lang="en-US" dirty="0"/>
              <a:t>Raster Image – 2D grid of pixels @ resolution.</a:t>
            </a:r>
            <a:br>
              <a:rPr lang="en-US" dirty="0"/>
            </a:br>
            <a:endParaRPr lang="en-US" dirty="0">
              <a:cs typeface="Calibri"/>
            </a:endParaRPr>
          </a:p>
          <a:p>
            <a:r>
              <a:rPr lang="en-US" dirty="0"/>
              <a:t>Pixel – base-element of color.</a:t>
            </a:r>
            <a:br>
              <a:rPr lang="en-US" dirty="0"/>
            </a:br>
            <a:endParaRPr lang="en-US" dirty="0"/>
          </a:p>
          <a:p>
            <a:r>
              <a:rPr lang="en-US" dirty="0"/>
              <a:t>RGB – color space/channels.</a:t>
            </a:r>
            <a:br>
              <a:rPr lang="en-US" dirty="0"/>
            </a:br>
            <a:endParaRPr lang="en-US" dirty="0"/>
          </a:p>
          <a:p>
            <a:r>
              <a:rPr lang="en-US" dirty="0"/>
              <a:t>24bit “TrueColor” – color depth</a:t>
            </a:r>
            <a:br>
              <a:rPr lang="en-US" dirty="0"/>
            </a:br>
            <a:r>
              <a:rPr lang="en-US" dirty="0"/>
              <a:t>of 8 bits per channel.</a:t>
            </a:r>
          </a:p>
          <a:p>
            <a:endParaRPr lang="he-IL" dirty="0"/>
          </a:p>
          <a:p>
            <a:endParaRPr lang="he-IL" dirty="0"/>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3</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5"/>
          <a:stretch>
            <a:fillRect/>
          </a:stretch>
        </p:blipFill>
        <p:spPr>
          <a:xfrm>
            <a:off x="872600" y="264332"/>
            <a:ext cx="2395749" cy="447206"/>
          </a:xfrm>
          <a:prstGeom prst="rect">
            <a:avLst/>
          </a:prstGeom>
        </p:spPr>
      </p:pic>
      <p:grpSp>
        <p:nvGrpSpPr>
          <p:cNvPr id="11" name="Group 10">
            <a:extLst>
              <a:ext uri="{FF2B5EF4-FFF2-40B4-BE49-F238E27FC236}">
                <a16:creationId xmlns:a16="http://schemas.microsoft.com/office/drawing/2014/main" id="{3F7477B9-8B70-E162-74C7-54DE981A2386}"/>
              </a:ext>
            </a:extLst>
          </p:cNvPr>
          <p:cNvGrpSpPr/>
          <p:nvPr/>
        </p:nvGrpSpPr>
        <p:grpSpPr>
          <a:xfrm>
            <a:off x="8267372" y="1386188"/>
            <a:ext cx="3622924" cy="3105447"/>
            <a:chOff x="7248455" y="2002335"/>
            <a:chExt cx="3896839" cy="3585092"/>
          </a:xfrm>
        </p:grpSpPr>
        <p:pic>
          <p:nvPicPr>
            <p:cNvPr id="9" name="Picture 8">
              <a:extLst>
                <a:ext uri="{FF2B5EF4-FFF2-40B4-BE49-F238E27FC236}">
                  <a16:creationId xmlns:a16="http://schemas.microsoft.com/office/drawing/2014/main" id="{C59E2CED-8350-2BB8-FAF0-70F22AE41B3F}"/>
                </a:ext>
              </a:extLst>
            </p:cNvPr>
            <p:cNvPicPr>
              <a:picLocks noChangeAspect="1"/>
            </p:cNvPicPr>
            <p:nvPr/>
          </p:nvPicPr>
          <p:blipFill>
            <a:blip r:embed="rId6"/>
            <a:stretch>
              <a:fillRect/>
            </a:stretch>
          </p:blipFill>
          <p:spPr>
            <a:xfrm>
              <a:off x="7248455" y="2002335"/>
              <a:ext cx="3896839" cy="3585092"/>
            </a:xfrm>
            <a:prstGeom prst="rect">
              <a:avLst/>
            </a:prstGeom>
          </p:spPr>
        </p:pic>
        <p:sp>
          <p:nvSpPr>
            <p:cNvPr id="10" name="TextBox 9">
              <a:extLst>
                <a:ext uri="{FF2B5EF4-FFF2-40B4-BE49-F238E27FC236}">
                  <a16:creationId xmlns:a16="http://schemas.microsoft.com/office/drawing/2014/main" id="{EB45F81A-5E39-2516-E266-94A22FB54047}"/>
                </a:ext>
              </a:extLst>
            </p:cNvPr>
            <p:cNvSpPr txBox="1"/>
            <p:nvPr/>
          </p:nvSpPr>
          <p:spPr>
            <a:xfrm>
              <a:off x="9861550" y="4906031"/>
              <a:ext cx="1283744" cy="276999"/>
            </a:xfrm>
            <a:prstGeom prst="rect">
              <a:avLst/>
            </a:prstGeom>
            <a:solidFill>
              <a:schemeClr val="bg1"/>
            </a:solidFill>
          </p:spPr>
          <p:txBody>
            <a:bodyPr wrap="square" rtlCol="0">
              <a:spAutoFit/>
            </a:bodyPr>
            <a:lstStyle/>
            <a:p>
              <a:r>
                <a:rPr lang="en-US" sz="1200"/>
                <a:t>Pixels</a:t>
              </a:r>
              <a:endParaRPr lang="en-IL" sz="1200"/>
            </a:p>
          </p:txBody>
        </p:sp>
      </p:grpSp>
    </p:spTree>
    <p:extLst>
      <p:ext uri="{BB962C8B-B14F-4D97-AF65-F5344CB8AC3E}">
        <p14:creationId xmlns:p14="http://schemas.microsoft.com/office/powerpoint/2010/main" val="4373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30</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10" name="Picture 10">
            <a:extLst>
              <a:ext uri="{FF2B5EF4-FFF2-40B4-BE49-F238E27FC236}">
                <a16:creationId xmlns:a16="http://schemas.microsoft.com/office/drawing/2014/main" id="{4D49EEF3-CAB6-53DF-63D0-2A717B5FF894}"/>
              </a:ext>
            </a:extLst>
          </p:cNvPr>
          <p:cNvPicPr>
            <a:picLocks noChangeAspect="1"/>
          </p:cNvPicPr>
          <p:nvPr/>
        </p:nvPicPr>
        <p:blipFill>
          <a:blip r:embed="rId5"/>
          <a:stretch>
            <a:fillRect/>
          </a:stretch>
        </p:blipFill>
        <p:spPr>
          <a:xfrm>
            <a:off x="803800" y="2369635"/>
            <a:ext cx="8764482" cy="3562887"/>
          </a:xfrm>
          <a:prstGeom prst="rect">
            <a:avLst/>
          </a:prstGeom>
        </p:spPr>
      </p:pic>
      <p:sp>
        <p:nvSpPr>
          <p:cNvPr id="11" name="Title 12">
            <a:extLst>
              <a:ext uri="{FF2B5EF4-FFF2-40B4-BE49-F238E27FC236}">
                <a16:creationId xmlns:a16="http://schemas.microsoft.com/office/drawing/2014/main" id="{434B4901-2B35-87A6-8969-6D5147DCCE2C}"/>
              </a:ext>
            </a:extLst>
          </p:cNvPr>
          <p:cNvSpPr>
            <a:spLocks noGrp="1"/>
          </p:cNvSpPr>
          <p:nvPr/>
        </p:nvSpPr>
        <p:spPr>
          <a:xfrm>
            <a:off x="803800" y="371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Controller</a:t>
            </a:r>
            <a:endParaRPr lang="en-US" dirty="0"/>
          </a:p>
        </p:txBody>
      </p:sp>
      <p:pic>
        <p:nvPicPr>
          <p:cNvPr id="2" name="Picture 1" descr="Diagram&#10;&#10;Description automatically generated">
            <a:extLst>
              <a:ext uri="{FF2B5EF4-FFF2-40B4-BE49-F238E27FC236}">
                <a16:creationId xmlns:a16="http://schemas.microsoft.com/office/drawing/2014/main" id="{AA9E5724-EF11-2CC1-CBD2-1C1CB11237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600" y="136525"/>
            <a:ext cx="3384030" cy="2125497"/>
          </a:xfrm>
          <a:prstGeom prst="rect">
            <a:avLst/>
          </a:prstGeom>
        </p:spPr>
      </p:pic>
      <p:cxnSp>
        <p:nvCxnSpPr>
          <p:cNvPr id="4" name="Straight Arrow Connector 3">
            <a:extLst>
              <a:ext uri="{FF2B5EF4-FFF2-40B4-BE49-F238E27FC236}">
                <a16:creationId xmlns:a16="http://schemas.microsoft.com/office/drawing/2014/main" id="{5D73DF0A-717C-D41E-3093-E4D1BDF0AFCC}"/>
              </a:ext>
            </a:extLst>
          </p:cNvPr>
          <p:cNvCxnSpPr>
            <a:cxnSpLocks/>
          </p:cNvCxnSpPr>
          <p:nvPr/>
        </p:nvCxnSpPr>
        <p:spPr>
          <a:xfrm flipH="1">
            <a:off x="1847850" y="990770"/>
            <a:ext cx="7771128" cy="2474743"/>
          </a:xfrm>
          <a:prstGeom prst="straightConnector1">
            <a:avLst/>
          </a:prstGeom>
          <a:ln w="12700">
            <a:solidFill>
              <a:srgbClr val="F8CECC"/>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E2CF85E9-A6F4-1D6B-5225-203B56BFF84F}"/>
              </a:ext>
            </a:extLst>
          </p:cNvPr>
          <p:cNvCxnSpPr>
            <a:cxnSpLocks/>
          </p:cNvCxnSpPr>
          <p:nvPr/>
        </p:nvCxnSpPr>
        <p:spPr>
          <a:xfrm flipH="1">
            <a:off x="9286875" y="972020"/>
            <a:ext cx="1427798" cy="3047530"/>
          </a:xfrm>
          <a:prstGeom prst="straightConnector1">
            <a:avLst/>
          </a:prstGeom>
          <a:ln w="12700">
            <a:solidFill>
              <a:srgbClr val="F8CECC"/>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83127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31</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2" name="Picture 3" descr="Diagram&#10;&#10;Description automatically generated">
            <a:extLst>
              <a:ext uri="{FF2B5EF4-FFF2-40B4-BE49-F238E27FC236}">
                <a16:creationId xmlns:a16="http://schemas.microsoft.com/office/drawing/2014/main" id="{26CD7E94-83A1-65AF-9842-809D62C11C4B}"/>
              </a:ext>
            </a:extLst>
          </p:cNvPr>
          <p:cNvPicPr>
            <a:picLocks noChangeAspect="1"/>
          </p:cNvPicPr>
          <p:nvPr/>
        </p:nvPicPr>
        <p:blipFill>
          <a:blip r:embed="rId5"/>
          <a:stretch>
            <a:fillRect/>
          </a:stretch>
        </p:blipFill>
        <p:spPr>
          <a:xfrm>
            <a:off x="513609" y="862957"/>
            <a:ext cx="8096991" cy="5730711"/>
          </a:xfrm>
          <a:prstGeom prst="rect">
            <a:avLst/>
          </a:prstGeom>
        </p:spPr>
      </p:pic>
      <p:pic>
        <p:nvPicPr>
          <p:cNvPr id="4" name="Picture 10">
            <a:extLst>
              <a:ext uri="{FF2B5EF4-FFF2-40B4-BE49-F238E27FC236}">
                <a16:creationId xmlns:a16="http://schemas.microsoft.com/office/drawing/2014/main" id="{A3AD4727-AE52-0CE7-C5B7-F3CC7778FBD2}"/>
              </a:ext>
            </a:extLst>
          </p:cNvPr>
          <p:cNvPicPr>
            <a:picLocks noChangeAspect="1"/>
          </p:cNvPicPr>
          <p:nvPr/>
        </p:nvPicPr>
        <p:blipFill>
          <a:blip r:embed="rId6"/>
          <a:stretch>
            <a:fillRect/>
          </a:stretch>
        </p:blipFill>
        <p:spPr>
          <a:xfrm>
            <a:off x="8180173" y="0"/>
            <a:ext cx="4011827" cy="1630865"/>
          </a:xfrm>
          <a:prstGeom prst="rect">
            <a:avLst/>
          </a:prstGeom>
        </p:spPr>
      </p:pic>
      <p:cxnSp>
        <p:nvCxnSpPr>
          <p:cNvPr id="5" name="Straight Arrow Connector 4">
            <a:extLst>
              <a:ext uri="{FF2B5EF4-FFF2-40B4-BE49-F238E27FC236}">
                <a16:creationId xmlns:a16="http://schemas.microsoft.com/office/drawing/2014/main" id="{81FDD543-5C34-B471-514F-577D24991C0A}"/>
              </a:ext>
            </a:extLst>
          </p:cNvPr>
          <p:cNvCxnSpPr>
            <a:cxnSpLocks/>
          </p:cNvCxnSpPr>
          <p:nvPr/>
        </p:nvCxnSpPr>
        <p:spPr>
          <a:xfrm flipH="1">
            <a:off x="1581150" y="584220"/>
            <a:ext cx="7029450" cy="1320780"/>
          </a:xfrm>
          <a:prstGeom prst="straightConnector1">
            <a:avLst/>
          </a:prstGeom>
          <a:ln w="12700">
            <a:solidFill>
              <a:srgbClr val="F8CECC"/>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5BD65FFB-0805-B6BF-D804-99A9DB587604}"/>
              </a:ext>
            </a:extLst>
          </p:cNvPr>
          <p:cNvCxnSpPr>
            <a:cxnSpLocks/>
          </p:cNvCxnSpPr>
          <p:nvPr/>
        </p:nvCxnSpPr>
        <p:spPr>
          <a:xfrm flipH="1">
            <a:off x="8400890" y="946077"/>
            <a:ext cx="3632409" cy="4534758"/>
          </a:xfrm>
          <a:prstGeom prst="straightConnector1">
            <a:avLst/>
          </a:prstGeom>
          <a:ln w="12700">
            <a:solidFill>
              <a:srgbClr val="F8CECC"/>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2498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4E999-9ECF-C8CF-EAEE-18E4D6777B74}"/>
              </a:ext>
            </a:extLst>
          </p:cNvPr>
          <p:cNvSpPr>
            <a:spLocks noGrp="1"/>
          </p:cNvSpPr>
          <p:nvPr>
            <p:ph type="title"/>
          </p:nvPr>
        </p:nvSpPr>
        <p:spPr/>
        <p:txBody>
          <a:bodyPr/>
          <a:lstStyle/>
          <a:p>
            <a:pPr algn="ctr"/>
            <a:r>
              <a:rPr lang="en-US" b="1" dirty="0"/>
              <a:t>Datapath</a:t>
            </a:r>
            <a:endParaRPr lang="en-IL" b="1" dirty="0"/>
          </a:p>
        </p:txBody>
      </p:sp>
      <p:sp>
        <p:nvSpPr>
          <p:cNvPr id="4" name="Content Placeholder 3">
            <a:extLst>
              <a:ext uri="{FF2B5EF4-FFF2-40B4-BE49-F238E27FC236}">
                <a16:creationId xmlns:a16="http://schemas.microsoft.com/office/drawing/2014/main" id="{A3BE7C54-DB2D-E213-AEA3-4C48C2A9AF01}"/>
              </a:ext>
            </a:extLst>
          </p:cNvPr>
          <p:cNvSpPr>
            <a:spLocks noGrp="1"/>
          </p:cNvSpPr>
          <p:nvPr>
            <p:ph idx="1"/>
          </p:nvPr>
        </p:nvSpPr>
        <p:spPr/>
        <p:txBody>
          <a:bodyPr/>
          <a:lstStyle/>
          <a:p>
            <a:r>
              <a:rPr lang="en-US" dirty="0"/>
              <a:t>Hierarchical grouping only.</a:t>
            </a:r>
          </a:p>
          <a:p>
            <a:r>
              <a:rPr lang="en-US" dirty="0"/>
              <a:t>Single pixel channel.</a:t>
            </a:r>
          </a:p>
          <a:p>
            <a:r>
              <a:rPr lang="en-US" dirty="0"/>
              <a:t>3 color channels in parallel: R,G,B.</a:t>
            </a:r>
          </a:p>
          <a:p>
            <a:r>
              <a:rPr lang="en-US" dirty="0"/>
              <a:t>+1 sync'd meta-data.</a:t>
            </a:r>
            <a:endParaRPr lang="he-IL"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32</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grpSp>
        <p:nvGrpSpPr>
          <p:cNvPr id="15" name="Group 14">
            <a:extLst>
              <a:ext uri="{FF2B5EF4-FFF2-40B4-BE49-F238E27FC236}">
                <a16:creationId xmlns:a16="http://schemas.microsoft.com/office/drawing/2014/main" id="{B1A89312-FF76-03E3-64BE-F23DCFFB4F2E}"/>
              </a:ext>
            </a:extLst>
          </p:cNvPr>
          <p:cNvGrpSpPr/>
          <p:nvPr/>
        </p:nvGrpSpPr>
        <p:grpSpPr>
          <a:xfrm>
            <a:off x="838200" y="3972742"/>
            <a:ext cx="10713322" cy="2885258"/>
            <a:chOff x="838200" y="3972742"/>
            <a:chExt cx="10713322" cy="2885258"/>
          </a:xfrm>
        </p:grpSpPr>
        <p:pic>
          <p:nvPicPr>
            <p:cNvPr id="9" name="Picture 8" descr="Chart&#10;&#10;Description automatically generated">
              <a:extLst>
                <a:ext uri="{FF2B5EF4-FFF2-40B4-BE49-F238E27FC236}">
                  <a16:creationId xmlns:a16="http://schemas.microsoft.com/office/drawing/2014/main" id="{D14797A6-0510-FE59-0130-0C6DC488B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709" y="3972742"/>
              <a:ext cx="10174091" cy="2748733"/>
            </a:xfrm>
            <a:prstGeom prst="rect">
              <a:avLst/>
            </a:prstGeom>
          </p:spPr>
        </p:pic>
        <p:sp>
          <p:nvSpPr>
            <p:cNvPr id="10" name="Rectangle 9">
              <a:extLst>
                <a:ext uri="{FF2B5EF4-FFF2-40B4-BE49-F238E27FC236}">
                  <a16:creationId xmlns:a16="http://schemas.microsoft.com/office/drawing/2014/main" id="{BDFDD0A6-8953-46BD-5CA7-22075A2D9BB4}"/>
                </a:ext>
              </a:extLst>
            </p:cNvPr>
            <p:cNvSpPr/>
            <p:nvPr/>
          </p:nvSpPr>
          <p:spPr>
            <a:xfrm>
              <a:off x="838200" y="3972742"/>
              <a:ext cx="1627883" cy="2885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1D196F-B062-0A6C-9D22-8ABDCDB7D140}"/>
                </a:ext>
              </a:extLst>
            </p:cNvPr>
            <p:cNvSpPr/>
            <p:nvPr/>
          </p:nvSpPr>
          <p:spPr>
            <a:xfrm>
              <a:off x="9923639" y="4031480"/>
              <a:ext cx="1627883" cy="274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84E54B-2BBD-9173-EDEA-7D7994E83A96}"/>
                </a:ext>
              </a:extLst>
            </p:cNvPr>
            <p:cNvSpPr/>
            <p:nvPr/>
          </p:nvSpPr>
          <p:spPr>
            <a:xfrm>
              <a:off x="9157323" y="4514850"/>
              <a:ext cx="1627883" cy="941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8461A7-643A-9D5E-4675-56FFC715AA2A}"/>
                </a:ext>
              </a:extLst>
            </p:cNvPr>
            <p:cNvSpPr/>
            <p:nvPr/>
          </p:nvSpPr>
          <p:spPr>
            <a:xfrm>
              <a:off x="2261223" y="6455365"/>
              <a:ext cx="2558427" cy="26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393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4E999-9ECF-C8CF-EAEE-18E4D6777B74}"/>
              </a:ext>
            </a:extLst>
          </p:cNvPr>
          <p:cNvSpPr>
            <a:spLocks noGrp="1"/>
          </p:cNvSpPr>
          <p:nvPr>
            <p:ph type="title"/>
          </p:nvPr>
        </p:nvSpPr>
        <p:spPr/>
        <p:txBody>
          <a:bodyPr/>
          <a:lstStyle/>
          <a:p>
            <a:pPr algn="ctr"/>
            <a:r>
              <a:rPr lang="en-US" b="1"/>
              <a:t>Brightness</a:t>
            </a:r>
            <a:endParaRPr lang="en-IL" b="1"/>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33</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12" name="Picture 11">
            <a:extLst>
              <a:ext uri="{FF2B5EF4-FFF2-40B4-BE49-F238E27FC236}">
                <a16:creationId xmlns:a16="http://schemas.microsoft.com/office/drawing/2014/main" id="{52F6753D-4B86-24AD-E73A-CB47B2F6A6CD}"/>
              </a:ext>
            </a:extLst>
          </p:cNvPr>
          <p:cNvPicPr>
            <a:picLocks noChangeAspect="1"/>
          </p:cNvPicPr>
          <p:nvPr/>
        </p:nvPicPr>
        <p:blipFill>
          <a:blip r:embed="rId5"/>
          <a:stretch>
            <a:fillRect/>
          </a:stretch>
        </p:blipFill>
        <p:spPr>
          <a:xfrm>
            <a:off x="872600" y="1553852"/>
            <a:ext cx="5817323" cy="4494523"/>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069ECC-B9EC-ABEB-7F37-627073933B49}"/>
                  </a:ext>
                </a:extLst>
              </p:cNvPr>
              <p:cNvSpPr txBox="1"/>
              <p:nvPr/>
            </p:nvSpPr>
            <p:spPr>
              <a:xfrm>
                <a:off x="6424660" y="2131968"/>
                <a:ext cx="6093912" cy="523220"/>
              </a:xfrm>
              <a:prstGeom prst="rect">
                <a:avLst/>
              </a:prstGeom>
              <a:noFill/>
            </p:spPr>
            <p:txBody>
              <a:bodyPr wrap="square">
                <a:spAutoFit/>
              </a:bodyPr>
              <a:lstStyle/>
              <a:p>
                <a:r>
                  <a:rPr lang="en-US" sz="2800" dirty="0">
                    <a:ea typeface="+mn-lt"/>
                    <a:cs typeface="+mn-lt"/>
                  </a:rPr>
                  <a:t>bp_param[8:0] </a:t>
                </a:r>
                <a14:m>
                  <m:oMath xmlns:m="http://schemas.openxmlformats.org/officeDocument/2006/math">
                    <m:r>
                      <a:rPr lang="en-US" sz="2800" b="0">
                        <a:latin typeface="Cambria Math" panose="02040503050406030204" pitchFamily="18" charset="0"/>
                        <a:ea typeface="+mn-lt"/>
                        <a:cs typeface="+mn-lt"/>
                      </a:rPr>
                      <m:t>∈</m:t>
                    </m:r>
                    <m:r>
                      <a:rPr lang="en-US" sz="2800" b="0" i="0" smtClean="0">
                        <a:latin typeface="Cambria Math" panose="02040503050406030204" pitchFamily="18" charset="0"/>
                        <a:ea typeface="+mn-lt"/>
                        <a:cs typeface="+mn-lt"/>
                      </a:rPr>
                      <m:t> </m:t>
                    </m:r>
                  </m:oMath>
                </a14:m>
                <a:r>
                  <a:rPr lang="en-US" sz="2800" dirty="0">
                    <a:ea typeface="+mn-lt"/>
                    <a:cs typeface="+mn-lt"/>
                  </a:rPr>
                  <a:t>[-255,255]</a:t>
                </a:r>
              </a:p>
            </p:txBody>
          </p:sp>
        </mc:Choice>
        <mc:Fallback xmlns="">
          <p:sp>
            <p:nvSpPr>
              <p:cNvPr id="27" name="TextBox 26">
                <a:extLst>
                  <a:ext uri="{FF2B5EF4-FFF2-40B4-BE49-F238E27FC236}">
                    <a16:creationId xmlns:a16="http://schemas.microsoft.com/office/drawing/2014/main" id="{EE069ECC-B9EC-ABEB-7F37-627073933B49}"/>
                  </a:ext>
                </a:extLst>
              </p:cNvPr>
              <p:cNvSpPr txBox="1">
                <a:spLocks noRot="1" noChangeAspect="1" noMove="1" noResize="1" noEditPoints="1" noAdjustHandles="1" noChangeArrowheads="1" noChangeShapeType="1" noTextEdit="1"/>
              </p:cNvSpPr>
              <p:nvPr/>
            </p:nvSpPr>
            <p:spPr>
              <a:xfrm>
                <a:off x="6424660" y="2131968"/>
                <a:ext cx="6093912" cy="523220"/>
              </a:xfrm>
              <a:prstGeom prst="rect">
                <a:avLst/>
              </a:prstGeom>
              <a:blipFill>
                <a:blip r:embed="rId6"/>
                <a:stretch>
                  <a:fillRect l="-2100" t="-11628" b="-32558"/>
                </a:stretch>
              </a:blipFill>
            </p:spPr>
            <p:txBody>
              <a:bodyPr/>
              <a:lstStyle/>
              <a:p>
                <a:r>
                  <a:rPr lang="en-IL">
                    <a:noFill/>
                  </a:rPr>
                  <a:t> </a:t>
                </a:r>
              </a:p>
            </p:txBody>
          </p:sp>
        </mc:Fallback>
      </mc:AlternateContent>
    </p:spTree>
    <p:extLst>
      <p:ext uri="{BB962C8B-B14F-4D97-AF65-F5344CB8AC3E}">
        <p14:creationId xmlns:p14="http://schemas.microsoft.com/office/powerpoint/2010/main" val="1152851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4E999-9ECF-C8CF-EAEE-18E4D6777B74}"/>
              </a:ext>
            </a:extLst>
          </p:cNvPr>
          <p:cNvSpPr>
            <a:spLocks noGrp="1"/>
          </p:cNvSpPr>
          <p:nvPr>
            <p:ph type="title"/>
          </p:nvPr>
        </p:nvSpPr>
        <p:spPr/>
        <p:txBody>
          <a:bodyPr/>
          <a:lstStyle/>
          <a:p>
            <a:pPr algn="ctr"/>
            <a:r>
              <a:rPr lang="en-US" b="1"/>
              <a:t>Contrast</a:t>
            </a:r>
            <a:endParaRPr lang="en-IL" b="1"/>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34</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pic>
        <p:nvPicPr>
          <p:cNvPr id="10" name="Picture 9">
            <a:extLst>
              <a:ext uri="{FF2B5EF4-FFF2-40B4-BE49-F238E27FC236}">
                <a16:creationId xmlns:a16="http://schemas.microsoft.com/office/drawing/2014/main" id="{5A06FA34-18F6-5D14-1F01-EDBB7A934F3F}"/>
              </a:ext>
            </a:extLst>
          </p:cNvPr>
          <p:cNvPicPr>
            <a:picLocks noChangeAspect="1"/>
          </p:cNvPicPr>
          <p:nvPr/>
        </p:nvPicPr>
        <p:blipFill>
          <a:blip r:embed="rId5"/>
          <a:stretch>
            <a:fillRect/>
          </a:stretch>
        </p:blipFill>
        <p:spPr>
          <a:xfrm>
            <a:off x="731989" y="1565428"/>
            <a:ext cx="5661504" cy="4507794"/>
          </a:xfrm>
          <a:prstGeom prst="rect">
            <a:avLst/>
          </a:prstGeom>
        </p:spPr>
      </p:pic>
      <p:pic>
        <p:nvPicPr>
          <p:cNvPr id="15" name="Picture 14">
            <a:extLst>
              <a:ext uri="{FF2B5EF4-FFF2-40B4-BE49-F238E27FC236}">
                <a16:creationId xmlns:a16="http://schemas.microsoft.com/office/drawing/2014/main" id="{1BAF4399-0B4B-40C5-50F3-1B24444874AF}"/>
              </a:ext>
            </a:extLst>
          </p:cNvPr>
          <p:cNvPicPr>
            <a:picLocks noChangeAspect="1"/>
          </p:cNvPicPr>
          <p:nvPr/>
        </p:nvPicPr>
        <p:blipFill>
          <a:blip r:embed="rId6"/>
          <a:stretch>
            <a:fillRect/>
          </a:stretch>
        </p:blipFill>
        <p:spPr>
          <a:xfrm>
            <a:off x="9029254" y="1690688"/>
            <a:ext cx="1095528" cy="31913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B5F2CDD-3687-1FE6-0054-22DBCD9332E1}"/>
                  </a:ext>
                </a:extLst>
              </p:cNvPr>
              <p:cNvSpPr txBox="1"/>
              <p:nvPr/>
            </p:nvSpPr>
            <p:spPr>
              <a:xfrm>
                <a:off x="7153828" y="2729901"/>
                <a:ext cx="1875426" cy="1200329"/>
              </a:xfrm>
              <a:prstGeom prst="rect">
                <a:avLst/>
              </a:prstGeom>
              <a:noFill/>
            </p:spPr>
            <p:txBody>
              <a:bodyPr wrap="square">
                <a:spAutoFit/>
              </a:bodyPr>
              <a:lstStyle/>
              <a:p>
                <a:r>
                  <a:rPr lang="en-US" sz="2800" dirty="0">
                    <a:ea typeface="+mn-lt"/>
                    <a:cs typeface="+mn-lt"/>
                  </a:rPr>
                  <a:t>cp[8:0] </a:t>
                </a:r>
                <a14:m>
                  <m:oMath xmlns:m="http://schemas.openxmlformats.org/officeDocument/2006/math">
                    <m:r>
                      <a:rPr lang="en-US" sz="2800" b="0">
                        <a:latin typeface="Cambria Math" panose="02040503050406030204" pitchFamily="18" charset="0"/>
                        <a:ea typeface="+mn-lt"/>
                        <a:cs typeface="+mn-lt"/>
                      </a:rPr>
                      <m:t>∈</m:t>
                    </m:r>
                    <m:r>
                      <a:rPr lang="en-US" sz="2800" b="0" i="0" smtClean="0">
                        <a:latin typeface="Cambria Math" panose="02040503050406030204" pitchFamily="18" charset="0"/>
                        <a:ea typeface="+mn-lt"/>
                        <a:cs typeface="+mn-lt"/>
                      </a:rPr>
                      <m:t> </m:t>
                    </m:r>
                  </m:oMath>
                </a14:m>
                <a:r>
                  <a:rPr lang="en-US" sz="7200" dirty="0">
                    <a:ea typeface="+mn-lt"/>
                    <a:cs typeface="+mn-lt"/>
                  </a:rPr>
                  <a:t>{</a:t>
                </a:r>
                <a:endParaRPr lang="en-US" sz="2800" dirty="0">
                  <a:ea typeface="+mn-lt"/>
                  <a:cs typeface="+mn-lt"/>
                </a:endParaRPr>
              </a:p>
            </p:txBody>
          </p:sp>
        </mc:Choice>
        <mc:Fallback xmlns="">
          <p:sp>
            <p:nvSpPr>
              <p:cNvPr id="16" name="TextBox 15">
                <a:extLst>
                  <a:ext uri="{FF2B5EF4-FFF2-40B4-BE49-F238E27FC236}">
                    <a16:creationId xmlns:a16="http://schemas.microsoft.com/office/drawing/2014/main" id="{4B5F2CDD-3687-1FE6-0054-22DBCD9332E1}"/>
                  </a:ext>
                </a:extLst>
              </p:cNvPr>
              <p:cNvSpPr txBox="1">
                <a:spLocks noRot="1" noChangeAspect="1" noMove="1" noResize="1" noEditPoints="1" noAdjustHandles="1" noChangeArrowheads="1" noChangeShapeType="1" noTextEdit="1"/>
              </p:cNvSpPr>
              <p:nvPr/>
            </p:nvSpPr>
            <p:spPr>
              <a:xfrm>
                <a:off x="7153828" y="2729901"/>
                <a:ext cx="1875426" cy="1200329"/>
              </a:xfrm>
              <a:prstGeom prst="rect">
                <a:avLst/>
              </a:prstGeom>
              <a:blipFill>
                <a:blip r:embed="rId7"/>
                <a:stretch>
                  <a:fillRect l="-6840" t="-19797" r="-24104" b="-40609"/>
                </a:stretch>
              </a:blipFill>
            </p:spPr>
            <p:txBody>
              <a:bodyPr/>
              <a:lstStyle/>
              <a:p>
                <a:r>
                  <a:rPr lang="en-IL">
                    <a:noFill/>
                  </a:rPr>
                  <a:t> </a:t>
                </a:r>
              </a:p>
            </p:txBody>
          </p:sp>
        </mc:Fallback>
      </mc:AlternateContent>
      <p:sp>
        <p:nvSpPr>
          <p:cNvPr id="17" name="TextBox 16">
            <a:extLst>
              <a:ext uri="{FF2B5EF4-FFF2-40B4-BE49-F238E27FC236}">
                <a16:creationId xmlns:a16="http://schemas.microsoft.com/office/drawing/2014/main" id="{0D07E8F0-5003-0A73-D07A-01374EA81E43}"/>
              </a:ext>
            </a:extLst>
          </p:cNvPr>
          <p:cNvSpPr txBox="1"/>
          <p:nvPr/>
        </p:nvSpPr>
        <p:spPr>
          <a:xfrm>
            <a:off x="10124782" y="2763127"/>
            <a:ext cx="468682" cy="1200329"/>
          </a:xfrm>
          <a:prstGeom prst="rect">
            <a:avLst/>
          </a:prstGeom>
          <a:noFill/>
        </p:spPr>
        <p:txBody>
          <a:bodyPr wrap="square">
            <a:spAutoFit/>
          </a:bodyPr>
          <a:lstStyle/>
          <a:p>
            <a:r>
              <a:rPr lang="en-US" sz="7200" dirty="0">
                <a:ea typeface="+mn-lt"/>
                <a:cs typeface="+mn-lt"/>
              </a:rPr>
              <a:t>}</a:t>
            </a:r>
            <a:endParaRPr lang="en-IL" sz="7200" dirty="0"/>
          </a:p>
        </p:txBody>
      </p:sp>
    </p:spTree>
    <p:extLst>
      <p:ext uri="{BB962C8B-B14F-4D97-AF65-F5344CB8AC3E}">
        <p14:creationId xmlns:p14="http://schemas.microsoft.com/office/powerpoint/2010/main" val="1907212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35</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graphicFrame>
        <p:nvGraphicFramePr>
          <p:cNvPr id="2" name="Table 1">
            <a:extLst>
              <a:ext uri="{FF2B5EF4-FFF2-40B4-BE49-F238E27FC236}">
                <a16:creationId xmlns:a16="http://schemas.microsoft.com/office/drawing/2014/main" id="{93227269-857C-C4FB-D049-DCCB7F60937D}"/>
              </a:ext>
            </a:extLst>
          </p:cNvPr>
          <p:cNvGraphicFramePr>
            <a:graphicFrameLocks noGrp="1"/>
          </p:cNvGraphicFramePr>
          <p:nvPr>
            <p:extLst>
              <p:ext uri="{D42A27DB-BD31-4B8C-83A1-F6EECF244321}">
                <p14:modId xmlns:p14="http://schemas.microsoft.com/office/powerpoint/2010/main" val="84019627"/>
              </p:ext>
            </p:extLst>
          </p:nvPr>
        </p:nvGraphicFramePr>
        <p:xfrm>
          <a:off x="2070474" y="3738238"/>
          <a:ext cx="8099529" cy="1615440"/>
        </p:xfrm>
        <a:graphic>
          <a:graphicData uri="http://schemas.openxmlformats.org/drawingml/2006/table">
            <a:tbl>
              <a:tblPr>
                <a:tableStyleId>{5DA37D80-6434-44D0-A028-1B22A696006F}</a:tableStyleId>
              </a:tblPr>
              <a:tblGrid>
                <a:gridCol w="1410631">
                  <a:extLst>
                    <a:ext uri="{9D8B030D-6E8A-4147-A177-3AD203B41FA5}">
                      <a16:colId xmlns:a16="http://schemas.microsoft.com/office/drawing/2014/main" val="2461785834"/>
                    </a:ext>
                  </a:extLst>
                </a:gridCol>
                <a:gridCol w="1665961">
                  <a:extLst>
                    <a:ext uri="{9D8B030D-6E8A-4147-A177-3AD203B41FA5}">
                      <a16:colId xmlns:a16="http://schemas.microsoft.com/office/drawing/2014/main" val="1514917018"/>
                    </a:ext>
                  </a:extLst>
                </a:gridCol>
                <a:gridCol w="1678488">
                  <a:extLst>
                    <a:ext uri="{9D8B030D-6E8A-4147-A177-3AD203B41FA5}">
                      <a16:colId xmlns:a16="http://schemas.microsoft.com/office/drawing/2014/main" val="757580694"/>
                    </a:ext>
                  </a:extLst>
                </a:gridCol>
                <a:gridCol w="1615858">
                  <a:extLst>
                    <a:ext uri="{9D8B030D-6E8A-4147-A177-3AD203B41FA5}">
                      <a16:colId xmlns:a16="http://schemas.microsoft.com/office/drawing/2014/main" val="2060393563"/>
                    </a:ext>
                  </a:extLst>
                </a:gridCol>
                <a:gridCol w="1728591">
                  <a:extLst>
                    <a:ext uri="{9D8B030D-6E8A-4147-A177-3AD203B41FA5}">
                      <a16:colId xmlns:a16="http://schemas.microsoft.com/office/drawing/2014/main" val="1585831479"/>
                    </a:ext>
                  </a:extLst>
                </a:gridCol>
              </a:tblGrid>
              <a:tr h="634245">
                <a:tc>
                  <a:txBody>
                    <a:bodyPr/>
                    <a:lstStyle/>
                    <a:p>
                      <a:pPr algn="l" fontAlgn="base"/>
                      <a:r>
                        <a:rPr lang="en-US" sz="2000" b="1">
                          <a:solidFill>
                            <a:schemeClr val="tx1"/>
                          </a:solidFill>
                          <a:effectLst/>
                        </a:rPr>
                        <a:t>Sign​</a:t>
                      </a:r>
                      <a:endParaRPr lang="en-US" b="1">
                        <a:solidFill>
                          <a:schemeClr val="tx1"/>
                        </a:solidFill>
                        <a:effectLst/>
                      </a:endParaRPr>
                    </a:p>
                    <a:p>
                      <a:pPr algn="l" fontAlgn="base"/>
                      <a:r>
                        <a:rPr lang="en-US" sz="2000" b="0">
                          <a:solidFill>
                            <a:schemeClr val="tx1"/>
                          </a:solidFill>
                          <a:effectLst/>
                        </a:rPr>
                        <a:t>CP[8]</a:t>
                      </a:r>
                      <a:r>
                        <a:rPr lang="en-US" sz="2000" b="1">
                          <a:solidFill>
                            <a:schemeClr val="tx1"/>
                          </a:solidFill>
                          <a:effectLst/>
                        </a:rPr>
                        <a:t>​</a:t>
                      </a:r>
                      <a:endParaRPr lang="en-US" b="1" i="0" dirty="0">
                        <a:solidFill>
                          <a:schemeClr val="tx1"/>
                        </a:solidFill>
                        <a:effectLst/>
                      </a:endParaRPr>
                    </a:p>
                  </a:txBody>
                  <a:tcPr/>
                </a:tc>
                <a:tc>
                  <a:txBody>
                    <a:bodyPr/>
                    <a:lstStyle/>
                    <a:p>
                      <a:pPr algn="l" fontAlgn="base"/>
                      <a:r>
                        <a:rPr lang="en-US" sz="2000" b="1">
                          <a:solidFill>
                            <a:schemeClr val="tx1"/>
                          </a:solidFill>
                          <a:effectLst/>
                        </a:rPr>
                        <a:t>Shifter_B_dir​</a:t>
                      </a:r>
                      <a:endParaRPr lang="en-US" b="1">
                        <a:solidFill>
                          <a:schemeClr val="tx1"/>
                        </a:solidFill>
                        <a:effectLst/>
                      </a:endParaRPr>
                    </a:p>
                    <a:p>
                      <a:pPr algn="l" fontAlgn="base"/>
                      <a:r>
                        <a:rPr lang="en-US" sz="2000" b="0">
                          <a:solidFill>
                            <a:schemeClr val="tx1"/>
                          </a:solidFill>
                          <a:effectLst/>
                        </a:rPr>
                        <a:t>CP[7:6]</a:t>
                      </a:r>
                      <a:r>
                        <a:rPr lang="en-US" sz="2000" b="1">
                          <a:solidFill>
                            <a:schemeClr val="tx1"/>
                          </a:solidFill>
                          <a:effectLst/>
                        </a:rPr>
                        <a:t>​</a:t>
                      </a:r>
                      <a:endParaRPr lang="en-US" b="1" i="0" dirty="0">
                        <a:solidFill>
                          <a:schemeClr val="tx1"/>
                        </a:solidFill>
                        <a:effectLst/>
                      </a:endParaRPr>
                    </a:p>
                  </a:txBody>
                  <a:tcPr/>
                </a:tc>
                <a:tc>
                  <a:txBody>
                    <a:bodyPr/>
                    <a:lstStyle/>
                    <a:p>
                      <a:pPr algn="l" fontAlgn="base"/>
                      <a:r>
                        <a:rPr lang="en-US" sz="2000" b="1">
                          <a:solidFill>
                            <a:schemeClr val="tx1"/>
                          </a:solidFill>
                          <a:effectLst/>
                        </a:rPr>
                        <a:t>Shifter_B_val​</a:t>
                      </a:r>
                      <a:endParaRPr lang="en-US" b="1">
                        <a:solidFill>
                          <a:schemeClr val="tx1"/>
                        </a:solidFill>
                        <a:effectLst/>
                      </a:endParaRPr>
                    </a:p>
                    <a:p>
                      <a:pPr algn="l" fontAlgn="base"/>
                      <a:r>
                        <a:rPr lang="en-US" sz="2000" b="0">
                          <a:solidFill>
                            <a:schemeClr val="tx1"/>
                          </a:solidFill>
                          <a:effectLst/>
                        </a:rPr>
                        <a:t>CP[5:4]</a:t>
                      </a:r>
                      <a:r>
                        <a:rPr lang="en-US" sz="2000" b="1">
                          <a:solidFill>
                            <a:schemeClr val="tx1"/>
                          </a:solidFill>
                          <a:effectLst/>
                        </a:rPr>
                        <a:t>​</a:t>
                      </a:r>
                      <a:endParaRPr lang="en-US" b="1" i="0" dirty="0">
                        <a:solidFill>
                          <a:schemeClr val="tx1"/>
                        </a:solidFill>
                        <a:effectLst/>
                      </a:endParaRPr>
                    </a:p>
                  </a:txBody>
                  <a:tcPr/>
                </a:tc>
                <a:tc>
                  <a:txBody>
                    <a:bodyPr/>
                    <a:lstStyle/>
                    <a:p>
                      <a:pPr algn="l" fontAlgn="base"/>
                      <a:r>
                        <a:rPr lang="en-US" sz="2000" b="1">
                          <a:solidFill>
                            <a:schemeClr val="tx1"/>
                          </a:solidFill>
                          <a:effectLst/>
                        </a:rPr>
                        <a:t>Shifter_A_dir​</a:t>
                      </a:r>
                      <a:endParaRPr lang="en-US" b="1">
                        <a:solidFill>
                          <a:schemeClr val="tx1"/>
                        </a:solidFill>
                        <a:effectLst/>
                      </a:endParaRPr>
                    </a:p>
                    <a:p>
                      <a:pPr algn="l" fontAlgn="base"/>
                      <a:r>
                        <a:rPr lang="en-US" sz="2000" b="0">
                          <a:solidFill>
                            <a:schemeClr val="tx1"/>
                          </a:solidFill>
                          <a:effectLst/>
                        </a:rPr>
                        <a:t>CP[3:2]</a:t>
                      </a:r>
                      <a:r>
                        <a:rPr lang="en-US" sz="2000" b="1">
                          <a:solidFill>
                            <a:schemeClr val="tx1"/>
                          </a:solidFill>
                          <a:effectLst/>
                        </a:rPr>
                        <a:t>​</a:t>
                      </a:r>
                      <a:endParaRPr lang="en-US" b="1" i="0">
                        <a:solidFill>
                          <a:schemeClr val="tx1"/>
                        </a:solidFill>
                        <a:effectLst/>
                      </a:endParaRPr>
                    </a:p>
                  </a:txBody>
                  <a:tcPr/>
                </a:tc>
                <a:tc>
                  <a:txBody>
                    <a:bodyPr/>
                    <a:lstStyle/>
                    <a:p>
                      <a:pPr algn="l" fontAlgn="base"/>
                      <a:r>
                        <a:rPr lang="en-US" sz="2000" b="1">
                          <a:solidFill>
                            <a:schemeClr val="tx1"/>
                          </a:solidFill>
                          <a:effectLst/>
                        </a:rPr>
                        <a:t>Shifter_A_val​</a:t>
                      </a:r>
                      <a:endParaRPr lang="en-US" b="1">
                        <a:solidFill>
                          <a:schemeClr val="tx1"/>
                        </a:solidFill>
                        <a:effectLst/>
                      </a:endParaRPr>
                    </a:p>
                    <a:p>
                      <a:pPr algn="l" fontAlgn="base"/>
                      <a:r>
                        <a:rPr lang="en-US" sz="2000" b="0">
                          <a:solidFill>
                            <a:schemeClr val="tx1"/>
                          </a:solidFill>
                          <a:effectLst/>
                        </a:rPr>
                        <a:t>CP[1:0]</a:t>
                      </a:r>
                      <a:r>
                        <a:rPr lang="en-US" sz="2000" b="1">
                          <a:solidFill>
                            <a:schemeClr val="tx1"/>
                          </a:solidFill>
                          <a:effectLst/>
                        </a:rPr>
                        <a:t>​</a:t>
                      </a:r>
                      <a:endParaRPr lang="en-US" b="1" i="0" dirty="0">
                        <a:solidFill>
                          <a:schemeClr val="tx1"/>
                        </a:solidFill>
                        <a:effectLst/>
                      </a:endParaRPr>
                    </a:p>
                  </a:txBody>
                  <a:tcPr/>
                </a:tc>
                <a:extLst>
                  <a:ext uri="{0D108BD9-81ED-4DB2-BD59-A6C34878D82A}">
                    <a16:rowId xmlns:a16="http://schemas.microsoft.com/office/drawing/2014/main" val="4047966119"/>
                  </a:ext>
                </a:extLst>
              </a:tr>
              <a:tr h="791846">
                <a:tc>
                  <a:txBody>
                    <a:bodyPr/>
                    <a:lstStyle/>
                    <a:p>
                      <a:pPr algn="ctr" fontAlgn="base"/>
                      <a:r>
                        <a:rPr lang="en-US" sz="1800" b="1" dirty="0">
                          <a:solidFill>
                            <a:schemeClr val="tx1"/>
                          </a:solidFill>
                          <a:effectLst/>
                        </a:rPr>
                        <a:t>0 </a:t>
                      </a:r>
                      <a:r>
                        <a:rPr lang="en-US" sz="1800" b="0" dirty="0">
                          <a:solidFill>
                            <a:schemeClr val="tx1"/>
                          </a:solidFill>
                          <a:effectLst/>
                        </a:rPr>
                        <a:t>=</a:t>
                      </a:r>
                      <a:r>
                        <a:rPr lang="en-US" sz="1800" b="1" dirty="0">
                          <a:solidFill>
                            <a:schemeClr val="tx1"/>
                          </a:solidFill>
                          <a:effectLst/>
                        </a:rPr>
                        <a:t> </a:t>
                      </a:r>
                      <a:r>
                        <a:rPr lang="en-US" sz="2000" b="1" dirty="0">
                          <a:solidFill>
                            <a:schemeClr val="tx1"/>
                          </a:solidFill>
                          <a:effectLst/>
                        </a:rPr>
                        <a:t>+</a:t>
                      </a:r>
                      <a:r>
                        <a:rPr lang="en-US" sz="1800" b="1" dirty="0">
                          <a:solidFill>
                            <a:schemeClr val="tx1"/>
                          </a:solidFill>
                          <a:effectLst/>
                        </a:rPr>
                        <a:t>​</a:t>
                      </a:r>
                    </a:p>
                    <a:p>
                      <a:pPr algn="ctr" fontAlgn="base"/>
                      <a:r>
                        <a:rPr lang="en-US" sz="1800" b="1" dirty="0">
                          <a:solidFill>
                            <a:schemeClr val="tx1"/>
                          </a:solidFill>
                          <a:effectLst/>
                        </a:rPr>
                        <a:t>1 </a:t>
                      </a:r>
                      <a:r>
                        <a:rPr lang="en-US" sz="1800" b="0" dirty="0">
                          <a:solidFill>
                            <a:schemeClr val="tx1"/>
                          </a:solidFill>
                          <a:effectLst/>
                        </a:rPr>
                        <a:t>=</a:t>
                      </a:r>
                      <a:r>
                        <a:rPr lang="en-US" sz="1800" b="1" dirty="0">
                          <a:solidFill>
                            <a:schemeClr val="tx1"/>
                          </a:solidFill>
                          <a:effectLst/>
                        </a:rPr>
                        <a:t> </a:t>
                      </a:r>
                      <a:r>
                        <a:rPr lang="en-US" sz="2800" b="0" dirty="0">
                          <a:solidFill>
                            <a:schemeClr val="tx1"/>
                          </a:solidFill>
                          <a:effectLst/>
                        </a:rPr>
                        <a:t>-​</a:t>
                      </a:r>
                      <a:endParaRPr lang="en-US" sz="1800" b="0" i="0" dirty="0">
                        <a:solidFill>
                          <a:schemeClr val="tx1"/>
                        </a:solidFill>
                        <a:effectLst/>
                      </a:endParaRPr>
                    </a:p>
                  </a:txBody>
                  <a:tcPr/>
                </a:tc>
                <a:tc>
                  <a:txBody>
                    <a:bodyPr/>
                    <a:lstStyle/>
                    <a:p>
                      <a:pPr algn="ctr" fontAlgn="base"/>
                      <a:r>
                        <a:rPr lang="pt-BR" sz="1800" b="1" dirty="0">
                          <a:solidFill>
                            <a:schemeClr val="tx1"/>
                          </a:solidFill>
                          <a:effectLst/>
                        </a:rPr>
                        <a:t>01 </a:t>
                      </a:r>
                      <a:r>
                        <a:rPr lang="pt-BR" sz="1800" b="0" dirty="0">
                          <a:solidFill>
                            <a:schemeClr val="tx1"/>
                          </a:solidFill>
                          <a:effectLst/>
                        </a:rPr>
                        <a:t>=</a:t>
                      </a:r>
                      <a:r>
                        <a:rPr lang="pt-BR" sz="1800" b="1" dirty="0">
                          <a:solidFill>
                            <a:schemeClr val="tx1"/>
                          </a:solidFill>
                          <a:effectLst/>
                        </a:rPr>
                        <a:t> &gt;&gt;</a:t>
                      </a:r>
                    </a:p>
                    <a:p>
                      <a:pPr algn="ctr" fontAlgn="base"/>
                      <a:r>
                        <a:rPr lang="pt-BR" sz="1800" b="1" dirty="0">
                          <a:solidFill>
                            <a:schemeClr val="tx1"/>
                          </a:solidFill>
                          <a:effectLst/>
                        </a:rPr>
                        <a:t>10 </a:t>
                      </a:r>
                      <a:r>
                        <a:rPr lang="pt-BR" sz="1800" b="0" dirty="0">
                          <a:solidFill>
                            <a:schemeClr val="tx1"/>
                          </a:solidFill>
                          <a:effectLst/>
                        </a:rPr>
                        <a:t>=</a:t>
                      </a:r>
                      <a:r>
                        <a:rPr lang="pt-BR" sz="1800" b="1" dirty="0">
                          <a:solidFill>
                            <a:schemeClr val="tx1"/>
                          </a:solidFill>
                          <a:effectLst/>
                        </a:rPr>
                        <a:t> &lt;&lt;</a:t>
                      </a:r>
                    </a:p>
                    <a:p>
                      <a:pPr algn="ctr" fontAlgn="base"/>
                      <a:r>
                        <a:rPr lang="pt-BR" sz="1800" b="1" dirty="0">
                          <a:solidFill>
                            <a:schemeClr val="tx1"/>
                          </a:solidFill>
                          <a:effectLst/>
                        </a:rPr>
                        <a:t>00 </a:t>
                      </a:r>
                      <a:r>
                        <a:rPr lang="pt-BR" sz="1800" b="0" dirty="0">
                          <a:solidFill>
                            <a:schemeClr val="tx1"/>
                          </a:solidFill>
                          <a:effectLst/>
                        </a:rPr>
                        <a:t>=</a:t>
                      </a:r>
                      <a:r>
                        <a:rPr lang="pt-BR" sz="1800" b="1" dirty="0">
                          <a:solidFill>
                            <a:schemeClr val="tx1"/>
                          </a:solidFill>
                          <a:effectLst/>
                        </a:rPr>
                        <a:t> X​</a:t>
                      </a:r>
                      <a:endParaRPr lang="pt-BR" sz="1800" b="1" i="0" dirty="0">
                        <a:solidFill>
                          <a:schemeClr val="tx1"/>
                        </a:solidFill>
                        <a:effectLst/>
                      </a:endParaRPr>
                    </a:p>
                  </a:txBody>
                  <a:tcPr/>
                </a:tc>
                <a:tc>
                  <a:txBody>
                    <a:bodyPr/>
                    <a:lstStyle/>
                    <a:p>
                      <a:pPr algn="ctr" fontAlgn="base"/>
                      <a:r>
                        <a:rPr lang="en-US" sz="1800" b="1" dirty="0">
                          <a:solidFill>
                            <a:schemeClr val="tx1"/>
                          </a:solidFill>
                          <a:effectLst/>
                        </a:rPr>
                        <a:t>UU</a:t>
                      </a:r>
                      <a:r>
                        <a:rPr lang="en-US" sz="1800" b="0" dirty="0">
                          <a:solidFill>
                            <a:schemeClr val="tx1"/>
                          </a:solidFill>
                          <a:effectLst/>
                        </a:rPr>
                        <a:t>​</a:t>
                      </a:r>
                      <a:endParaRPr lang="en-US" sz="1800" b="0" i="0" dirty="0">
                        <a:solidFill>
                          <a:schemeClr val="tx1"/>
                        </a:solidFill>
                        <a:effectLst/>
                      </a:endParaRPr>
                    </a:p>
                  </a:txBody>
                  <a:tcPr/>
                </a:tc>
                <a:tc>
                  <a:txBody>
                    <a:bodyPr/>
                    <a:lstStyle/>
                    <a:p>
                      <a:pPr algn="ctr" fontAlgn="base"/>
                      <a:r>
                        <a:rPr lang="pt-BR" sz="1800" b="1" dirty="0">
                          <a:solidFill>
                            <a:schemeClr val="tx1"/>
                          </a:solidFill>
                          <a:effectLst/>
                        </a:rPr>
                        <a:t>01 </a:t>
                      </a:r>
                      <a:r>
                        <a:rPr lang="pt-BR" sz="1800" b="0" dirty="0">
                          <a:solidFill>
                            <a:schemeClr val="tx1"/>
                          </a:solidFill>
                          <a:effectLst/>
                        </a:rPr>
                        <a:t>=</a:t>
                      </a:r>
                      <a:r>
                        <a:rPr lang="pt-BR" sz="1800" b="1" dirty="0">
                          <a:solidFill>
                            <a:schemeClr val="tx1"/>
                          </a:solidFill>
                          <a:effectLst/>
                        </a:rPr>
                        <a:t> &gt;&gt;</a:t>
                      </a:r>
                      <a:endParaRPr lang="pt-BR" sz="1800" b="0" dirty="0">
                        <a:solidFill>
                          <a:schemeClr val="tx1"/>
                        </a:solidFill>
                        <a:effectLst/>
                      </a:endParaRPr>
                    </a:p>
                    <a:p>
                      <a:pPr algn="ctr" fontAlgn="base"/>
                      <a:r>
                        <a:rPr lang="pt-BR" sz="1800" b="1" dirty="0">
                          <a:solidFill>
                            <a:schemeClr val="tx1"/>
                          </a:solidFill>
                          <a:effectLst/>
                        </a:rPr>
                        <a:t>10 </a:t>
                      </a:r>
                      <a:r>
                        <a:rPr lang="pt-BR" sz="1800" b="0" dirty="0">
                          <a:solidFill>
                            <a:schemeClr val="tx1"/>
                          </a:solidFill>
                          <a:effectLst/>
                        </a:rPr>
                        <a:t>=</a:t>
                      </a:r>
                      <a:r>
                        <a:rPr lang="pt-BR" sz="1800" b="1" dirty="0">
                          <a:solidFill>
                            <a:schemeClr val="tx1"/>
                          </a:solidFill>
                          <a:effectLst/>
                        </a:rPr>
                        <a:t> &lt;&lt;</a:t>
                      </a:r>
                      <a:r>
                        <a:rPr lang="pt-BR" sz="1800" b="0" dirty="0">
                          <a:solidFill>
                            <a:schemeClr val="tx1"/>
                          </a:solidFill>
                          <a:effectLst/>
                        </a:rPr>
                        <a:t>​</a:t>
                      </a:r>
                    </a:p>
                    <a:p>
                      <a:pPr algn="ctr" fontAlgn="base"/>
                      <a:r>
                        <a:rPr lang="pt-BR" sz="1800" b="1" dirty="0">
                          <a:solidFill>
                            <a:schemeClr val="tx1"/>
                          </a:solidFill>
                          <a:effectLst/>
                        </a:rPr>
                        <a:t>00 </a:t>
                      </a:r>
                      <a:r>
                        <a:rPr lang="pt-BR" sz="1800" b="0" dirty="0">
                          <a:solidFill>
                            <a:schemeClr val="tx1"/>
                          </a:solidFill>
                          <a:effectLst/>
                        </a:rPr>
                        <a:t>=</a:t>
                      </a:r>
                      <a:r>
                        <a:rPr lang="pt-BR" sz="1800" b="1" dirty="0">
                          <a:solidFill>
                            <a:schemeClr val="tx1"/>
                          </a:solidFill>
                          <a:effectLst/>
                        </a:rPr>
                        <a:t> X​</a:t>
                      </a:r>
                      <a:r>
                        <a:rPr lang="pt-BR" sz="1800" b="0" dirty="0">
                          <a:solidFill>
                            <a:schemeClr val="tx1"/>
                          </a:solidFill>
                          <a:effectLst/>
                        </a:rPr>
                        <a:t>​</a:t>
                      </a:r>
                      <a:endParaRPr lang="pt-BR" sz="1800" b="0" i="0" dirty="0">
                        <a:solidFill>
                          <a:schemeClr val="tx1"/>
                        </a:solidFill>
                        <a:effectLst/>
                      </a:endParaRPr>
                    </a:p>
                  </a:txBody>
                  <a:tcPr/>
                </a:tc>
                <a:tc>
                  <a:txBody>
                    <a:bodyPr/>
                    <a:lstStyle/>
                    <a:p>
                      <a:pPr algn="ctr" fontAlgn="base"/>
                      <a:r>
                        <a:rPr lang="en-US" sz="1800" b="1" dirty="0">
                          <a:solidFill>
                            <a:schemeClr val="tx1"/>
                          </a:solidFill>
                          <a:effectLst/>
                        </a:rPr>
                        <a:t>UU</a:t>
                      </a:r>
                      <a:r>
                        <a:rPr lang="en-US" sz="1800" b="0" dirty="0">
                          <a:solidFill>
                            <a:schemeClr val="tx1"/>
                          </a:solidFill>
                          <a:effectLst/>
                        </a:rPr>
                        <a:t>​</a:t>
                      </a:r>
                    </a:p>
                    <a:p>
                      <a:pPr algn="ctr" fontAlgn="base"/>
                      <a:r>
                        <a:rPr lang="en-US" sz="3200" b="0" dirty="0">
                          <a:solidFill>
                            <a:schemeClr val="tx1"/>
                          </a:solidFill>
                          <a:effectLst/>
                        </a:rPr>
                        <a:t>​</a:t>
                      </a:r>
                      <a:endParaRPr lang="en-US" sz="1800" b="0" i="0" dirty="0">
                        <a:solidFill>
                          <a:schemeClr val="tx1"/>
                        </a:solidFill>
                        <a:effectLst/>
                      </a:endParaRPr>
                    </a:p>
                  </a:txBody>
                  <a:tcPr/>
                </a:tc>
                <a:extLst>
                  <a:ext uri="{0D108BD9-81ED-4DB2-BD59-A6C34878D82A}">
                    <a16:rowId xmlns:a16="http://schemas.microsoft.com/office/drawing/2014/main" val="3802559164"/>
                  </a:ext>
                </a:extLst>
              </a:tr>
            </a:tbl>
          </a:graphicData>
        </a:graphic>
      </p:graphicFrame>
      <p:sp>
        <p:nvSpPr>
          <p:cNvPr id="4" name="Rectangle 1">
            <a:extLst>
              <a:ext uri="{FF2B5EF4-FFF2-40B4-BE49-F238E27FC236}">
                <a16:creationId xmlns:a16="http://schemas.microsoft.com/office/drawing/2014/main" id="{B4C7C7C2-6A50-0218-115E-DACEF94F03C9}"/>
              </a:ext>
            </a:extLst>
          </p:cNvPr>
          <p:cNvSpPr>
            <a:spLocks noChangeArrowheads="1"/>
          </p:cNvSpPr>
          <p:nvPr/>
        </p:nvSpPr>
        <p:spPr bwMode="auto">
          <a:xfrm>
            <a:off x="683795" y="4089819"/>
            <a:ext cx="159212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IL" altLang="en-I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01260F9-5D0F-F4CF-CED9-F78A23242CE0}"/>
              </a:ext>
            </a:extLst>
          </p:cNvPr>
          <p:cNvPicPr>
            <a:picLocks noChangeAspect="1"/>
          </p:cNvPicPr>
          <p:nvPr/>
        </p:nvPicPr>
        <p:blipFill>
          <a:blip r:embed="rId6"/>
          <a:stretch>
            <a:fillRect/>
          </a:stretch>
        </p:blipFill>
        <p:spPr>
          <a:xfrm>
            <a:off x="3343156" y="782709"/>
            <a:ext cx="5525271" cy="2762636"/>
          </a:xfrm>
          <a:prstGeom prst="rect">
            <a:avLst/>
          </a:prstGeom>
        </p:spPr>
      </p:pic>
      <mc:AlternateContent xmlns:mc="http://schemas.openxmlformats.org/markup-compatibility/2006" xmlns:a14="http://schemas.microsoft.com/office/drawing/2010/main">
        <mc:Choice Requires="a14">
          <p:graphicFrame>
            <p:nvGraphicFramePr>
              <p:cNvPr id="21" name="Table 13">
                <a:extLst>
                  <a:ext uri="{FF2B5EF4-FFF2-40B4-BE49-F238E27FC236}">
                    <a16:creationId xmlns:a16="http://schemas.microsoft.com/office/drawing/2014/main" id="{CCD15B93-D8A5-2CD6-0976-89DCD86D1220}"/>
                  </a:ext>
                </a:extLst>
              </p:cNvPr>
              <p:cNvGraphicFramePr>
                <a:graphicFrameLocks noGrp="1"/>
              </p:cNvGraphicFramePr>
              <p:nvPr>
                <p:extLst>
                  <p:ext uri="{D42A27DB-BD31-4B8C-83A1-F6EECF244321}">
                    <p14:modId xmlns:p14="http://schemas.microsoft.com/office/powerpoint/2010/main" val="2856949321"/>
                  </p:ext>
                </p:extLst>
              </p:nvPr>
            </p:nvGraphicFramePr>
            <p:xfrm>
              <a:off x="768898" y="5736763"/>
              <a:ext cx="7032788" cy="741680"/>
            </p:xfrm>
            <a:graphic>
              <a:graphicData uri="http://schemas.openxmlformats.org/drawingml/2006/table">
                <a:tbl>
                  <a:tblPr bandRow="1">
                    <a:tableStyleId>{5C22544A-7EE6-4342-B048-85BDC9FD1C3A}</a:tableStyleId>
                  </a:tblPr>
                  <a:tblGrid>
                    <a:gridCol w="1077556">
                      <a:extLst>
                        <a:ext uri="{9D8B030D-6E8A-4147-A177-3AD203B41FA5}">
                          <a16:colId xmlns:a16="http://schemas.microsoft.com/office/drawing/2014/main" val="2430556677"/>
                        </a:ext>
                      </a:extLst>
                    </a:gridCol>
                    <a:gridCol w="718369">
                      <a:extLst>
                        <a:ext uri="{9D8B030D-6E8A-4147-A177-3AD203B41FA5}">
                          <a16:colId xmlns:a16="http://schemas.microsoft.com/office/drawing/2014/main" val="2808980030"/>
                        </a:ext>
                      </a:extLst>
                    </a:gridCol>
                    <a:gridCol w="718369">
                      <a:extLst>
                        <a:ext uri="{9D8B030D-6E8A-4147-A177-3AD203B41FA5}">
                          <a16:colId xmlns:a16="http://schemas.microsoft.com/office/drawing/2014/main" val="655648606"/>
                        </a:ext>
                      </a:extLst>
                    </a:gridCol>
                    <a:gridCol w="718369">
                      <a:extLst>
                        <a:ext uri="{9D8B030D-6E8A-4147-A177-3AD203B41FA5}">
                          <a16:colId xmlns:a16="http://schemas.microsoft.com/office/drawing/2014/main" val="1036411525"/>
                        </a:ext>
                      </a:extLst>
                    </a:gridCol>
                    <a:gridCol w="718369">
                      <a:extLst>
                        <a:ext uri="{9D8B030D-6E8A-4147-A177-3AD203B41FA5}">
                          <a16:colId xmlns:a16="http://schemas.microsoft.com/office/drawing/2014/main" val="935272260"/>
                        </a:ext>
                      </a:extLst>
                    </a:gridCol>
                    <a:gridCol w="718369">
                      <a:extLst>
                        <a:ext uri="{9D8B030D-6E8A-4147-A177-3AD203B41FA5}">
                          <a16:colId xmlns:a16="http://schemas.microsoft.com/office/drawing/2014/main" val="600201314"/>
                        </a:ext>
                      </a:extLst>
                    </a:gridCol>
                    <a:gridCol w="208280">
                      <a:extLst>
                        <a:ext uri="{9D8B030D-6E8A-4147-A177-3AD203B41FA5}">
                          <a16:colId xmlns:a16="http://schemas.microsoft.com/office/drawing/2014/main" val="447247826"/>
                        </a:ext>
                      </a:extLst>
                    </a:gridCol>
                    <a:gridCol w="718369">
                      <a:extLst>
                        <a:ext uri="{9D8B030D-6E8A-4147-A177-3AD203B41FA5}">
                          <a16:colId xmlns:a16="http://schemas.microsoft.com/office/drawing/2014/main" val="2854124054"/>
                        </a:ext>
                      </a:extLst>
                    </a:gridCol>
                    <a:gridCol w="718369">
                      <a:extLst>
                        <a:ext uri="{9D8B030D-6E8A-4147-A177-3AD203B41FA5}">
                          <a16:colId xmlns:a16="http://schemas.microsoft.com/office/drawing/2014/main" val="1029950214"/>
                        </a:ext>
                      </a:extLst>
                    </a:gridCol>
                    <a:gridCol w="718369">
                      <a:extLst>
                        <a:ext uri="{9D8B030D-6E8A-4147-A177-3AD203B41FA5}">
                          <a16:colId xmlns:a16="http://schemas.microsoft.com/office/drawing/2014/main" val="3024238914"/>
                        </a:ext>
                      </a:extLst>
                    </a:gridCol>
                  </a:tblGrid>
                  <a:tr h="370840">
                    <a:tc>
                      <a:txBody>
                        <a:bodyPr/>
                        <a:lstStyle/>
                        <a:p>
                          <a:r>
                            <a:rPr lang="en-US" b="1" dirty="0"/>
                            <a:t>Weight</a:t>
                          </a:r>
                          <a:r>
                            <a:rPr lang="en-US" dirty="0"/>
                            <a:t>:</a:t>
                          </a:r>
                          <a:endParaRPr lang="en-IL" dirty="0"/>
                        </a:p>
                      </a:txBody>
                      <a:tcPr/>
                    </a:tc>
                    <a:tc>
                      <a:txBody>
                        <a:bodyPr/>
                        <a:lstStyle/>
                        <a:p>
                          <a:pPr lvl="0">
                            <a:buNone/>
                          </a:pPr>
                          <a14:m>
                            <m:oMath xmlns:m="http://schemas.openxmlformats.org/officeDocument/2006/math">
                              <m:sSup>
                                <m:sSupPr>
                                  <m:ctrlPr>
                                    <a:rPr lang="en-IL" i="1" smtClean="0">
                                      <a:solidFill>
                                        <a:srgbClr val="836967"/>
                                      </a:solidFill>
                                      <a:latin typeface="Cambria Math" panose="02040503050406030204" pitchFamily="18" charset="0"/>
                                    </a:rPr>
                                  </m:ctrlPr>
                                </m:sSupPr>
                                <m:e>
                                  <m:r>
                                    <a:rPr lang="en-IL">
                                      <a:latin typeface="Cambria Math" panose="02040503050406030204" pitchFamily="18" charset="0"/>
                                    </a:rPr>
                                    <m:t>2</m:t>
                                  </m:r>
                                </m:e>
                                <m:sup>
                                  <m:r>
                                    <a:rPr lang="en-IL" i="0">
                                      <a:latin typeface="Cambria Math" panose="02040503050406030204" pitchFamily="18" charset="0"/>
                                    </a:rPr>
                                    <m:t>4</m:t>
                                  </m:r>
                                </m:sup>
                              </m:sSup>
                              <m:r>
                                <a:rPr lang="en-IL" i="0">
                                  <a:latin typeface="Cambria Math" panose="02040503050406030204" pitchFamily="18" charset="0"/>
                                </a:rPr>
                                <m:t> </m:t>
                              </m:r>
                            </m:oMath>
                          </a14:m>
                          <a:r>
                            <a:rPr lang="en-US" dirty="0"/>
                            <a:t> </a:t>
                          </a:r>
                        </a:p>
                      </a:txBody>
                      <a:tcPr/>
                    </a:tc>
                    <a:tc>
                      <a:txBody>
                        <a:bodyPr/>
                        <a:lstStyle/>
                        <a:p>
                          <a:pPr lvl="0">
                            <a:buNone/>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3</m:t>
                                    </m:r>
                                  </m:sup>
                                </m:sSup>
                                <m:r>
                                  <a:rPr lang="en-IL" i="0">
                                    <a:latin typeface="Cambria Math" panose="02040503050406030204" pitchFamily="18" charset="0"/>
                                  </a:rPr>
                                  <m:t> </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2</m:t>
                                    </m:r>
                                  </m:sup>
                                </m:sSup>
                                <m:r>
                                  <a:rPr lang="en-IL" i="0">
                                    <a:latin typeface="Cambria Math" panose="02040503050406030204" pitchFamily="18" charset="0"/>
                                  </a:rPr>
                                  <m:t> </m:t>
                                </m:r>
                              </m:oMath>
                            </m:oMathPara>
                          </a14:m>
                          <a:endParaRPr lang="en-IL"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1</m:t>
                                    </m:r>
                                  </m:sup>
                                </m:sSup>
                              </m:oMath>
                            </m:oMathPara>
                          </a14:m>
                          <a:endParaRPr lang="en-IL"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0</m:t>
                                    </m:r>
                                  </m:sup>
                                </m:sSup>
                                <m:r>
                                  <a:rPr lang="en-IL" i="0">
                                    <a:latin typeface="Cambria Math" panose="02040503050406030204" pitchFamily="18" charset="0"/>
                                  </a:rPr>
                                  <m:t> </m:t>
                                </m:r>
                              </m:oMath>
                            </m:oMathPara>
                          </a14:m>
                          <a:endParaRPr lang="en-IL" dirty="0"/>
                        </a:p>
                      </a:txBody>
                      <a:tcPr/>
                    </a:tc>
                    <a:tc>
                      <a:txBody>
                        <a:bodyPr/>
                        <a:lstStyle/>
                        <a:p>
                          <a:pPr algn="ctr"/>
                          <a:r>
                            <a:rPr lang="en-US" dirty="0"/>
                            <a:t>.</a:t>
                          </a:r>
                          <a:endParaRPr lang="en-I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m:t>
                                    </m:r>
                                    <m:r>
                                      <a:rPr lang="en-IL" i="0">
                                        <a:latin typeface="Cambria Math" panose="02040503050406030204" pitchFamily="18" charset="0"/>
                                      </a:rPr>
                                      <m:t>1</m:t>
                                    </m:r>
                                  </m:sup>
                                </m:sSup>
                              </m:oMath>
                            </m:oMathPara>
                          </a14:m>
                          <a:endParaRPr lang="en-I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m:t>
                                    </m:r>
                                    <m:r>
                                      <a:rPr lang="en-IL" i="0">
                                        <a:latin typeface="Cambria Math" panose="02040503050406030204" pitchFamily="18" charset="0"/>
                                      </a:rPr>
                                      <m:t>2</m:t>
                                    </m:r>
                                  </m:sup>
                                </m:sSup>
                              </m:oMath>
                            </m:oMathPara>
                          </a14:m>
                          <a:endParaRPr lang="en-I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L" i="1" smtClean="0">
                                        <a:solidFill>
                                          <a:srgbClr val="836967"/>
                                        </a:solidFill>
                                        <a:latin typeface="Cambria Math" panose="02040503050406030204" pitchFamily="18" charset="0"/>
                                      </a:rPr>
                                    </m:ctrlPr>
                                  </m:sSupPr>
                                  <m:e>
                                    <m:r>
                                      <a:rPr lang="en-IL" i="0">
                                        <a:latin typeface="Cambria Math" panose="02040503050406030204" pitchFamily="18" charset="0"/>
                                      </a:rPr>
                                      <m:t>2</m:t>
                                    </m:r>
                                  </m:e>
                                  <m:sup>
                                    <m:r>
                                      <a:rPr lang="en-IL" i="0">
                                        <a:latin typeface="Cambria Math" panose="02040503050406030204" pitchFamily="18" charset="0"/>
                                      </a:rPr>
                                      <m:t>−</m:t>
                                    </m:r>
                                    <m:r>
                                      <a:rPr lang="en-IL" i="0">
                                        <a:latin typeface="Cambria Math" panose="02040503050406030204" pitchFamily="18" charset="0"/>
                                      </a:rPr>
                                      <m:t>3</m:t>
                                    </m:r>
                                  </m:sup>
                                </m:sSup>
                              </m:oMath>
                            </m:oMathPara>
                          </a14:m>
                          <a:endParaRPr lang="en-IL" dirty="0"/>
                        </a:p>
                      </a:txBody>
                      <a:tcPr/>
                    </a:tc>
                    <a:extLst>
                      <a:ext uri="{0D108BD9-81ED-4DB2-BD59-A6C34878D82A}">
                        <a16:rowId xmlns:a16="http://schemas.microsoft.com/office/drawing/2014/main" val="786234242"/>
                      </a:ext>
                    </a:extLst>
                  </a:tr>
                  <a:tr h="370840">
                    <a:tc>
                      <a:txBody>
                        <a:bodyPr/>
                        <a:lstStyle/>
                        <a:p>
                          <a:r>
                            <a:rPr lang="en-US" b="1" dirty="0" err="1"/>
                            <a:t>curr_val</a:t>
                          </a:r>
                          <a:r>
                            <a:rPr lang="en-US" dirty="0"/>
                            <a:t>:</a:t>
                          </a:r>
                          <a:endParaRPr lang="en-IL" dirty="0"/>
                        </a:p>
                      </a:txBody>
                      <a:tcPr/>
                    </a:tc>
                    <a:tc>
                      <a:txBody>
                        <a:bodyPr/>
                        <a:lstStyle/>
                        <a:p>
                          <a:pPr lvl="0">
                            <a:buNone/>
                          </a:pPr>
                          <a:r>
                            <a:rPr lang="en-US" dirty="0"/>
                            <a:t>[7]</a:t>
                          </a:r>
                        </a:p>
                      </a:txBody>
                      <a:tcPr/>
                    </a:tc>
                    <a:tc>
                      <a:txBody>
                        <a:bodyPr/>
                        <a:lstStyle/>
                        <a:p>
                          <a:pPr lvl="0">
                            <a:buNone/>
                          </a:pPr>
                          <a:r>
                            <a:rPr lang="en-US" dirty="0"/>
                            <a:t>[6]</a:t>
                          </a:r>
                        </a:p>
                      </a:txBody>
                      <a:tcPr/>
                    </a:tc>
                    <a:tc>
                      <a:txBody>
                        <a:bodyPr/>
                        <a:lstStyle/>
                        <a:p>
                          <a:r>
                            <a:rPr lang="en-US" dirty="0"/>
                            <a:t>[5]</a:t>
                          </a:r>
                        </a:p>
                      </a:txBody>
                      <a:tcPr/>
                    </a:tc>
                    <a:tc>
                      <a:txBody>
                        <a:bodyPr/>
                        <a:lstStyle/>
                        <a:p>
                          <a:r>
                            <a:rPr lang="en-US" dirty="0"/>
                            <a:t>[4]</a:t>
                          </a:r>
                          <a:endParaRPr lang="en-IL" dirty="0"/>
                        </a:p>
                      </a:txBody>
                      <a:tcPr/>
                    </a:tc>
                    <a:tc>
                      <a:txBody>
                        <a:bodyPr/>
                        <a:lstStyle/>
                        <a:p>
                          <a:r>
                            <a:rPr lang="en-US" dirty="0"/>
                            <a:t>[3]</a:t>
                          </a:r>
                          <a:endParaRPr lang="en-IL" dirty="0"/>
                        </a:p>
                      </a:txBody>
                      <a:tcPr/>
                    </a:tc>
                    <a:tc>
                      <a:txBody>
                        <a:bodyPr/>
                        <a:lstStyle/>
                        <a:p>
                          <a:endParaRPr lang="en-IL"/>
                        </a:p>
                      </a:txBody>
                      <a:tcPr/>
                    </a:tc>
                    <a:tc>
                      <a:txBody>
                        <a:bodyPr/>
                        <a:lstStyle/>
                        <a:p>
                          <a:r>
                            <a:rPr lang="en-US" dirty="0"/>
                            <a:t>[2]</a:t>
                          </a:r>
                          <a:endParaRPr lang="en-IL" dirty="0"/>
                        </a:p>
                      </a:txBody>
                      <a:tcPr/>
                    </a:tc>
                    <a:tc>
                      <a:txBody>
                        <a:bodyPr/>
                        <a:lstStyle/>
                        <a:p>
                          <a:r>
                            <a:rPr lang="en-US" dirty="0"/>
                            <a:t>[1]</a:t>
                          </a:r>
                          <a:endParaRPr lang="en-IL" dirty="0"/>
                        </a:p>
                      </a:txBody>
                      <a:tcPr/>
                    </a:tc>
                    <a:tc>
                      <a:txBody>
                        <a:bodyPr/>
                        <a:lstStyle/>
                        <a:p>
                          <a:r>
                            <a:rPr lang="en-US" dirty="0"/>
                            <a:t>[0]</a:t>
                          </a:r>
                          <a:endParaRPr lang="en-IL" dirty="0"/>
                        </a:p>
                      </a:txBody>
                      <a:tcPr/>
                    </a:tc>
                    <a:extLst>
                      <a:ext uri="{0D108BD9-81ED-4DB2-BD59-A6C34878D82A}">
                        <a16:rowId xmlns:a16="http://schemas.microsoft.com/office/drawing/2014/main" val="2160609931"/>
                      </a:ext>
                    </a:extLst>
                  </a:tr>
                </a:tbl>
              </a:graphicData>
            </a:graphic>
          </p:graphicFrame>
        </mc:Choice>
        <mc:Fallback xmlns="">
          <p:graphicFrame>
            <p:nvGraphicFramePr>
              <p:cNvPr id="21" name="Table 13">
                <a:extLst>
                  <a:ext uri="{FF2B5EF4-FFF2-40B4-BE49-F238E27FC236}">
                    <a16:creationId xmlns:a16="http://schemas.microsoft.com/office/drawing/2014/main" id="{CCD15B93-D8A5-2CD6-0976-89DCD86D1220}"/>
                  </a:ext>
                </a:extLst>
              </p:cNvPr>
              <p:cNvGraphicFramePr>
                <a:graphicFrameLocks noGrp="1"/>
              </p:cNvGraphicFramePr>
              <p:nvPr>
                <p:extLst>
                  <p:ext uri="{D42A27DB-BD31-4B8C-83A1-F6EECF244321}">
                    <p14:modId xmlns:p14="http://schemas.microsoft.com/office/powerpoint/2010/main" val="2856949321"/>
                  </p:ext>
                </p:extLst>
              </p:nvPr>
            </p:nvGraphicFramePr>
            <p:xfrm>
              <a:off x="768898" y="5736763"/>
              <a:ext cx="7032788" cy="741680"/>
            </p:xfrm>
            <a:graphic>
              <a:graphicData uri="http://schemas.openxmlformats.org/drawingml/2006/table">
                <a:tbl>
                  <a:tblPr bandRow="1">
                    <a:tableStyleId>{5C22544A-7EE6-4342-B048-85BDC9FD1C3A}</a:tableStyleId>
                  </a:tblPr>
                  <a:tblGrid>
                    <a:gridCol w="1077556">
                      <a:extLst>
                        <a:ext uri="{9D8B030D-6E8A-4147-A177-3AD203B41FA5}">
                          <a16:colId xmlns:a16="http://schemas.microsoft.com/office/drawing/2014/main" val="2430556677"/>
                        </a:ext>
                      </a:extLst>
                    </a:gridCol>
                    <a:gridCol w="718369">
                      <a:extLst>
                        <a:ext uri="{9D8B030D-6E8A-4147-A177-3AD203B41FA5}">
                          <a16:colId xmlns:a16="http://schemas.microsoft.com/office/drawing/2014/main" val="2808980030"/>
                        </a:ext>
                      </a:extLst>
                    </a:gridCol>
                    <a:gridCol w="718369">
                      <a:extLst>
                        <a:ext uri="{9D8B030D-6E8A-4147-A177-3AD203B41FA5}">
                          <a16:colId xmlns:a16="http://schemas.microsoft.com/office/drawing/2014/main" val="655648606"/>
                        </a:ext>
                      </a:extLst>
                    </a:gridCol>
                    <a:gridCol w="718369">
                      <a:extLst>
                        <a:ext uri="{9D8B030D-6E8A-4147-A177-3AD203B41FA5}">
                          <a16:colId xmlns:a16="http://schemas.microsoft.com/office/drawing/2014/main" val="1036411525"/>
                        </a:ext>
                      </a:extLst>
                    </a:gridCol>
                    <a:gridCol w="718369">
                      <a:extLst>
                        <a:ext uri="{9D8B030D-6E8A-4147-A177-3AD203B41FA5}">
                          <a16:colId xmlns:a16="http://schemas.microsoft.com/office/drawing/2014/main" val="935272260"/>
                        </a:ext>
                      </a:extLst>
                    </a:gridCol>
                    <a:gridCol w="718369">
                      <a:extLst>
                        <a:ext uri="{9D8B030D-6E8A-4147-A177-3AD203B41FA5}">
                          <a16:colId xmlns:a16="http://schemas.microsoft.com/office/drawing/2014/main" val="600201314"/>
                        </a:ext>
                      </a:extLst>
                    </a:gridCol>
                    <a:gridCol w="208280">
                      <a:extLst>
                        <a:ext uri="{9D8B030D-6E8A-4147-A177-3AD203B41FA5}">
                          <a16:colId xmlns:a16="http://schemas.microsoft.com/office/drawing/2014/main" val="447247826"/>
                        </a:ext>
                      </a:extLst>
                    </a:gridCol>
                    <a:gridCol w="718369">
                      <a:extLst>
                        <a:ext uri="{9D8B030D-6E8A-4147-A177-3AD203B41FA5}">
                          <a16:colId xmlns:a16="http://schemas.microsoft.com/office/drawing/2014/main" val="2854124054"/>
                        </a:ext>
                      </a:extLst>
                    </a:gridCol>
                    <a:gridCol w="718369">
                      <a:extLst>
                        <a:ext uri="{9D8B030D-6E8A-4147-A177-3AD203B41FA5}">
                          <a16:colId xmlns:a16="http://schemas.microsoft.com/office/drawing/2014/main" val="1029950214"/>
                        </a:ext>
                      </a:extLst>
                    </a:gridCol>
                    <a:gridCol w="718369">
                      <a:extLst>
                        <a:ext uri="{9D8B030D-6E8A-4147-A177-3AD203B41FA5}">
                          <a16:colId xmlns:a16="http://schemas.microsoft.com/office/drawing/2014/main" val="3024238914"/>
                        </a:ext>
                      </a:extLst>
                    </a:gridCol>
                  </a:tblGrid>
                  <a:tr h="370840">
                    <a:tc>
                      <a:txBody>
                        <a:bodyPr/>
                        <a:lstStyle/>
                        <a:p>
                          <a:r>
                            <a:rPr lang="en-US" b="1" dirty="0"/>
                            <a:t>Weight</a:t>
                          </a:r>
                          <a:r>
                            <a:rPr lang="en-US" dirty="0"/>
                            <a:t>:</a:t>
                          </a:r>
                          <a:endParaRPr lang="en-IL" dirty="0"/>
                        </a:p>
                      </a:txBody>
                      <a:tcPr/>
                    </a:tc>
                    <a:tc>
                      <a:txBody>
                        <a:bodyPr/>
                        <a:lstStyle/>
                        <a:p>
                          <a:endParaRPr lang="en-IL"/>
                        </a:p>
                      </a:txBody>
                      <a:tcPr>
                        <a:blipFill>
                          <a:blip r:embed="rId7"/>
                          <a:stretch>
                            <a:fillRect l="-150847" t="-8197" r="-729661" b="-124590"/>
                          </a:stretch>
                        </a:blipFill>
                      </a:tcPr>
                    </a:tc>
                    <a:tc>
                      <a:txBody>
                        <a:bodyPr/>
                        <a:lstStyle/>
                        <a:p>
                          <a:endParaRPr lang="en-IL"/>
                        </a:p>
                      </a:txBody>
                      <a:tcPr>
                        <a:blipFill>
                          <a:blip r:embed="rId7"/>
                          <a:stretch>
                            <a:fillRect l="-250847" t="-8197" r="-629661" b="-124590"/>
                          </a:stretch>
                        </a:blipFill>
                      </a:tcPr>
                    </a:tc>
                    <a:tc>
                      <a:txBody>
                        <a:bodyPr/>
                        <a:lstStyle/>
                        <a:p>
                          <a:endParaRPr lang="en-IL"/>
                        </a:p>
                      </a:txBody>
                      <a:tcPr>
                        <a:blipFill>
                          <a:blip r:embed="rId7"/>
                          <a:stretch>
                            <a:fillRect l="-353846" t="-8197" r="-535043" b="-124590"/>
                          </a:stretch>
                        </a:blipFill>
                      </a:tcPr>
                    </a:tc>
                    <a:tc>
                      <a:txBody>
                        <a:bodyPr/>
                        <a:lstStyle/>
                        <a:p>
                          <a:endParaRPr lang="en-IL"/>
                        </a:p>
                      </a:txBody>
                      <a:tcPr>
                        <a:blipFill>
                          <a:blip r:embed="rId7"/>
                          <a:stretch>
                            <a:fillRect l="-450000" t="-8197" r="-430508" b="-124590"/>
                          </a:stretch>
                        </a:blipFill>
                      </a:tcPr>
                    </a:tc>
                    <a:tc>
                      <a:txBody>
                        <a:bodyPr/>
                        <a:lstStyle/>
                        <a:p>
                          <a:endParaRPr lang="en-IL"/>
                        </a:p>
                      </a:txBody>
                      <a:tcPr>
                        <a:blipFill>
                          <a:blip r:embed="rId7"/>
                          <a:stretch>
                            <a:fillRect l="-550000" t="-8197" r="-330508" b="-124590"/>
                          </a:stretch>
                        </a:blipFill>
                      </a:tcPr>
                    </a:tc>
                    <a:tc>
                      <a:txBody>
                        <a:bodyPr/>
                        <a:lstStyle/>
                        <a:p>
                          <a:pPr algn="ctr"/>
                          <a:r>
                            <a:rPr lang="en-US" dirty="0"/>
                            <a:t>.</a:t>
                          </a:r>
                          <a:endParaRPr lang="en-IL" dirty="0"/>
                        </a:p>
                      </a:txBody>
                      <a:tcPr/>
                    </a:tc>
                    <a:tc>
                      <a:txBody>
                        <a:bodyPr/>
                        <a:lstStyle/>
                        <a:p>
                          <a:endParaRPr lang="en-IL"/>
                        </a:p>
                      </a:txBody>
                      <a:tcPr>
                        <a:blipFill>
                          <a:blip r:embed="rId7"/>
                          <a:stretch>
                            <a:fillRect l="-678814" t="-8197" r="-201695" b="-124590"/>
                          </a:stretch>
                        </a:blipFill>
                      </a:tcPr>
                    </a:tc>
                    <a:tc>
                      <a:txBody>
                        <a:bodyPr/>
                        <a:lstStyle/>
                        <a:p>
                          <a:endParaRPr lang="en-IL"/>
                        </a:p>
                      </a:txBody>
                      <a:tcPr>
                        <a:blipFill>
                          <a:blip r:embed="rId7"/>
                          <a:stretch>
                            <a:fillRect l="-778814" t="-8197" r="-101695" b="-124590"/>
                          </a:stretch>
                        </a:blipFill>
                      </a:tcPr>
                    </a:tc>
                    <a:tc>
                      <a:txBody>
                        <a:bodyPr/>
                        <a:lstStyle/>
                        <a:p>
                          <a:endParaRPr lang="en-IL"/>
                        </a:p>
                      </a:txBody>
                      <a:tcPr>
                        <a:blipFill>
                          <a:blip r:embed="rId7"/>
                          <a:stretch>
                            <a:fillRect l="-878814" t="-8197" r="-1695" b="-124590"/>
                          </a:stretch>
                        </a:blipFill>
                      </a:tcPr>
                    </a:tc>
                    <a:extLst>
                      <a:ext uri="{0D108BD9-81ED-4DB2-BD59-A6C34878D82A}">
                        <a16:rowId xmlns:a16="http://schemas.microsoft.com/office/drawing/2014/main" val="786234242"/>
                      </a:ext>
                    </a:extLst>
                  </a:tr>
                  <a:tr h="370840">
                    <a:tc>
                      <a:txBody>
                        <a:bodyPr/>
                        <a:lstStyle/>
                        <a:p>
                          <a:r>
                            <a:rPr lang="en-US" b="1" dirty="0" err="1"/>
                            <a:t>curr_val</a:t>
                          </a:r>
                          <a:r>
                            <a:rPr lang="en-US" dirty="0"/>
                            <a:t>:</a:t>
                          </a:r>
                          <a:endParaRPr lang="en-IL" dirty="0"/>
                        </a:p>
                      </a:txBody>
                      <a:tcPr/>
                    </a:tc>
                    <a:tc>
                      <a:txBody>
                        <a:bodyPr/>
                        <a:lstStyle/>
                        <a:p>
                          <a:pPr lvl="0">
                            <a:buNone/>
                          </a:pPr>
                          <a:r>
                            <a:rPr lang="en-US" dirty="0"/>
                            <a:t>[7]</a:t>
                          </a:r>
                        </a:p>
                      </a:txBody>
                      <a:tcPr/>
                    </a:tc>
                    <a:tc>
                      <a:txBody>
                        <a:bodyPr/>
                        <a:lstStyle/>
                        <a:p>
                          <a:pPr lvl="0">
                            <a:buNone/>
                          </a:pPr>
                          <a:r>
                            <a:rPr lang="en-US" dirty="0"/>
                            <a:t>[6]</a:t>
                          </a:r>
                        </a:p>
                      </a:txBody>
                      <a:tcPr/>
                    </a:tc>
                    <a:tc>
                      <a:txBody>
                        <a:bodyPr/>
                        <a:lstStyle/>
                        <a:p>
                          <a:r>
                            <a:rPr lang="en-US" dirty="0"/>
                            <a:t>[5]</a:t>
                          </a:r>
                        </a:p>
                      </a:txBody>
                      <a:tcPr/>
                    </a:tc>
                    <a:tc>
                      <a:txBody>
                        <a:bodyPr/>
                        <a:lstStyle/>
                        <a:p>
                          <a:r>
                            <a:rPr lang="en-US" dirty="0"/>
                            <a:t>[4]</a:t>
                          </a:r>
                          <a:endParaRPr lang="en-IL" dirty="0"/>
                        </a:p>
                      </a:txBody>
                      <a:tcPr/>
                    </a:tc>
                    <a:tc>
                      <a:txBody>
                        <a:bodyPr/>
                        <a:lstStyle/>
                        <a:p>
                          <a:r>
                            <a:rPr lang="en-US" dirty="0"/>
                            <a:t>[3]</a:t>
                          </a:r>
                          <a:endParaRPr lang="en-IL" dirty="0"/>
                        </a:p>
                      </a:txBody>
                      <a:tcPr/>
                    </a:tc>
                    <a:tc>
                      <a:txBody>
                        <a:bodyPr/>
                        <a:lstStyle/>
                        <a:p>
                          <a:endParaRPr lang="en-IL"/>
                        </a:p>
                      </a:txBody>
                      <a:tcPr/>
                    </a:tc>
                    <a:tc>
                      <a:txBody>
                        <a:bodyPr/>
                        <a:lstStyle/>
                        <a:p>
                          <a:r>
                            <a:rPr lang="en-US" dirty="0"/>
                            <a:t>[2]</a:t>
                          </a:r>
                          <a:endParaRPr lang="en-IL" dirty="0"/>
                        </a:p>
                      </a:txBody>
                      <a:tcPr/>
                    </a:tc>
                    <a:tc>
                      <a:txBody>
                        <a:bodyPr/>
                        <a:lstStyle/>
                        <a:p>
                          <a:r>
                            <a:rPr lang="en-US" dirty="0"/>
                            <a:t>[1]</a:t>
                          </a:r>
                          <a:endParaRPr lang="en-IL" dirty="0"/>
                        </a:p>
                      </a:txBody>
                      <a:tcPr/>
                    </a:tc>
                    <a:tc>
                      <a:txBody>
                        <a:bodyPr/>
                        <a:lstStyle/>
                        <a:p>
                          <a:r>
                            <a:rPr lang="en-US" dirty="0"/>
                            <a:t>[0]</a:t>
                          </a:r>
                          <a:endParaRPr lang="en-IL" dirty="0"/>
                        </a:p>
                      </a:txBody>
                      <a:tcPr/>
                    </a:tc>
                    <a:extLst>
                      <a:ext uri="{0D108BD9-81ED-4DB2-BD59-A6C34878D82A}">
                        <a16:rowId xmlns:a16="http://schemas.microsoft.com/office/drawing/2014/main" val="2160609931"/>
                      </a:ext>
                    </a:extLst>
                  </a:tr>
                </a:tbl>
              </a:graphicData>
            </a:graphic>
          </p:graphicFrame>
        </mc:Fallback>
      </mc:AlternateContent>
    </p:spTree>
    <p:extLst>
      <p:ext uri="{BB962C8B-B14F-4D97-AF65-F5344CB8AC3E}">
        <p14:creationId xmlns:p14="http://schemas.microsoft.com/office/powerpoint/2010/main" val="186603334"/>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sp>
        <p:nvSpPr>
          <p:cNvPr id="5" name="Title 4">
            <a:extLst>
              <a:ext uri="{FF2B5EF4-FFF2-40B4-BE49-F238E27FC236}">
                <a16:creationId xmlns:a16="http://schemas.microsoft.com/office/drawing/2014/main" id="{5C0F695A-6CE4-6416-EFA3-A16EA95DD87E}"/>
              </a:ext>
            </a:extLst>
          </p:cNvPr>
          <p:cNvSpPr>
            <a:spLocks noGrp="1"/>
          </p:cNvSpPr>
          <p:nvPr>
            <p:ph type="title"/>
          </p:nvPr>
        </p:nvSpPr>
        <p:spPr>
          <a:xfrm>
            <a:off x="838200" y="365125"/>
            <a:ext cx="10515600" cy="1325563"/>
          </a:xfrm>
        </p:spPr>
        <p:txBody>
          <a:bodyPr/>
          <a:lstStyle/>
          <a:p>
            <a:pPr algn="ctr"/>
            <a:r>
              <a:rPr lang="en-US" b="1" dirty="0"/>
              <a:t>Gamma correction</a:t>
            </a:r>
            <a:endParaRPr lang="en-IL" b="1" dirty="0"/>
          </a:p>
        </p:txBody>
      </p:sp>
      <p:pic>
        <p:nvPicPr>
          <p:cNvPr id="8" name="Picture 7">
            <a:extLst>
              <a:ext uri="{FF2B5EF4-FFF2-40B4-BE49-F238E27FC236}">
                <a16:creationId xmlns:a16="http://schemas.microsoft.com/office/drawing/2014/main" id="{7232881D-8654-AC63-E07D-5A99E929298A}"/>
              </a:ext>
            </a:extLst>
          </p:cNvPr>
          <p:cNvPicPr>
            <a:picLocks noChangeAspect="1"/>
          </p:cNvPicPr>
          <p:nvPr/>
        </p:nvPicPr>
        <p:blipFill>
          <a:blip r:embed="rId6"/>
          <a:stretch>
            <a:fillRect/>
          </a:stretch>
        </p:blipFill>
        <p:spPr>
          <a:xfrm>
            <a:off x="6921501" y="2018594"/>
            <a:ext cx="1551058" cy="581106"/>
          </a:xfrm>
          <a:prstGeom prst="rect">
            <a:avLst/>
          </a:prstGeom>
        </p:spPr>
      </p:pic>
      <p:pic>
        <p:nvPicPr>
          <p:cNvPr id="9" name="Picture 8">
            <a:extLst>
              <a:ext uri="{FF2B5EF4-FFF2-40B4-BE49-F238E27FC236}">
                <a16:creationId xmlns:a16="http://schemas.microsoft.com/office/drawing/2014/main" id="{E55A59D8-9406-E380-D7BC-80712E2FD387}"/>
              </a:ext>
            </a:extLst>
          </p:cNvPr>
          <p:cNvPicPr>
            <a:picLocks noChangeAspect="1"/>
          </p:cNvPicPr>
          <p:nvPr/>
        </p:nvPicPr>
        <p:blipFill>
          <a:blip r:embed="rId6"/>
          <a:stretch>
            <a:fillRect/>
          </a:stretch>
        </p:blipFill>
        <p:spPr>
          <a:xfrm>
            <a:off x="5715001" y="1587528"/>
            <a:ext cx="1551058" cy="581106"/>
          </a:xfrm>
          <a:prstGeom prst="rect">
            <a:avLst/>
          </a:prstGeom>
        </p:spPr>
      </p:pic>
      <p:pic>
        <p:nvPicPr>
          <p:cNvPr id="10" name="Picture 9">
            <a:extLst>
              <a:ext uri="{FF2B5EF4-FFF2-40B4-BE49-F238E27FC236}">
                <a16:creationId xmlns:a16="http://schemas.microsoft.com/office/drawing/2014/main" id="{382D51C3-F7C6-181C-9CE4-86C8D5F80694}"/>
              </a:ext>
            </a:extLst>
          </p:cNvPr>
          <p:cNvPicPr>
            <a:picLocks noChangeAspect="1"/>
          </p:cNvPicPr>
          <p:nvPr/>
        </p:nvPicPr>
        <p:blipFill>
          <a:blip r:embed="rId6"/>
          <a:stretch>
            <a:fillRect/>
          </a:stretch>
        </p:blipFill>
        <p:spPr>
          <a:xfrm>
            <a:off x="6717034" y="1854641"/>
            <a:ext cx="1551058" cy="581106"/>
          </a:xfrm>
          <a:prstGeom prst="rect">
            <a:avLst/>
          </a:prstGeom>
        </p:spPr>
      </p:pic>
      <p:pic>
        <p:nvPicPr>
          <p:cNvPr id="16" name="Picture 15">
            <a:extLst>
              <a:ext uri="{FF2B5EF4-FFF2-40B4-BE49-F238E27FC236}">
                <a16:creationId xmlns:a16="http://schemas.microsoft.com/office/drawing/2014/main" id="{82F7367F-DC71-A3C3-A4C9-A1F7A91AA7D4}"/>
              </a:ext>
            </a:extLst>
          </p:cNvPr>
          <p:cNvPicPr>
            <a:picLocks noChangeAspect="1"/>
          </p:cNvPicPr>
          <p:nvPr/>
        </p:nvPicPr>
        <p:blipFill>
          <a:blip r:embed="rId7"/>
          <a:stretch>
            <a:fillRect/>
          </a:stretch>
        </p:blipFill>
        <p:spPr>
          <a:xfrm>
            <a:off x="3801949" y="1778413"/>
            <a:ext cx="4588102" cy="4185637"/>
          </a:xfrm>
          <a:prstGeom prst="rect">
            <a:avLst/>
          </a:prstGeom>
        </p:spPr>
      </p:pic>
    </p:spTree>
    <p:extLst>
      <p:ext uri="{BB962C8B-B14F-4D97-AF65-F5344CB8AC3E}">
        <p14:creationId xmlns:p14="http://schemas.microsoft.com/office/powerpoint/2010/main" val="2758486322"/>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4E999-9ECF-C8CF-EAEE-18E4D6777B74}"/>
              </a:ext>
            </a:extLst>
          </p:cNvPr>
          <p:cNvSpPr>
            <a:spLocks noGrp="1"/>
          </p:cNvSpPr>
          <p:nvPr>
            <p:ph type="title"/>
          </p:nvPr>
        </p:nvSpPr>
        <p:spPr/>
        <p:txBody>
          <a:bodyPr/>
          <a:lstStyle/>
          <a:p>
            <a:pPr algn="ctr"/>
            <a:r>
              <a:rPr lang="en-US" b="1" dirty="0"/>
              <a:t>AXI-Stream Master/Slave</a:t>
            </a:r>
            <a:endParaRPr lang="en-IL" b="1" dirty="0"/>
          </a:p>
        </p:txBody>
      </p:sp>
      <p:sp>
        <p:nvSpPr>
          <p:cNvPr id="4" name="Content Placeholder 3">
            <a:extLst>
              <a:ext uri="{FF2B5EF4-FFF2-40B4-BE49-F238E27FC236}">
                <a16:creationId xmlns:a16="http://schemas.microsoft.com/office/drawing/2014/main" id="{A3BE7C54-DB2D-E213-AEA3-4C48C2A9AF01}"/>
              </a:ext>
            </a:extLst>
          </p:cNvPr>
          <p:cNvSpPr>
            <a:spLocks noGrp="1"/>
          </p:cNvSpPr>
          <p:nvPr>
            <p:ph idx="1"/>
          </p:nvPr>
        </p:nvSpPr>
        <p:spPr/>
        <p:txBody>
          <a:bodyPr/>
          <a:lstStyle/>
          <a:p>
            <a:r>
              <a:rPr lang="en-US" dirty="0"/>
              <a:t>AXI-Stream slave and master are mirror interfaces.</a:t>
            </a:r>
          </a:p>
          <a:p>
            <a:r>
              <a:rPr lang="en-US" dirty="0"/>
              <a:t>Single data channel with handshake.</a:t>
            </a:r>
          </a:p>
          <a:p>
            <a:r>
              <a:rPr lang="en-US" dirty="0"/>
              <a:t>Stalling from downstream to upstream.</a:t>
            </a:r>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37</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grpSp>
        <p:nvGrpSpPr>
          <p:cNvPr id="8" name="Group 7">
            <a:extLst>
              <a:ext uri="{FF2B5EF4-FFF2-40B4-BE49-F238E27FC236}">
                <a16:creationId xmlns:a16="http://schemas.microsoft.com/office/drawing/2014/main" id="{50B9B28D-232A-661E-85E5-445617688A51}"/>
              </a:ext>
            </a:extLst>
          </p:cNvPr>
          <p:cNvGrpSpPr/>
          <p:nvPr/>
        </p:nvGrpSpPr>
        <p:grpSpPr>
          <a:xfrm>
            <a:off x="1045467" y="3607617"/>
            <a:ext cx="10174091" cy="2748733"/>
            <a:chOff x="1179709" y="3972742"/>
            <a:chExt cx="10174091" cy="2748733"/>
          </a:xfrm>
        </p:grpSpPr>
        <p:pic>
          <p:nvPicPr>
            <p:cNvPr id="9" name="Picture 8" descr="Chart&#10;&#10;Description automatically generated">
              <a:extLst>
                <a:ext uri="{FF2B5EF4-FFF2-40B4-BE49-F238E27FC236}">
                  <a16:creationId xmlns:a16="http://schemas.microsoft.com/office/drawing/2014/main" id="{D14797A6-0510-FE59-0130-0C6DC488B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709" y="3972742"/>
              <a:ext cx="10174091" cy="2748733"/>
            </a:xfrm>
            <a:prstGeom prst="rect">
              <a:avLst/>
            </a:prstGeom>
          </p:spPr>
        </p:pic>
        <p:sp>
          <p:nvSpPr>
            <p:cNvPr id="2" name="Rectangle 1">
              <a:extLst>
                <a:ext uri="{FF2B5EF4-FFF2-40B4-BE49-F238E27FC236}">
                  <a16:creationId xmlns:a16="http://schemas.microsoft.com/office/drawing/2014/main" id="{4F941533-3EF4-042E-1629-324E6FA68E08}"/>
                </a:ext>
              </a:extLst>
            </p:cNvPr>
            <p:cNvSpPr/>
            <p:nvPr/>
          </p:nvSpPr>
          <p:spPr>
            <a:xfrm>
              <a:off x="3781424" y="4075520"/>
              <a:ext cx="5200651" cy="2543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5228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4E999-9ECF-C8CF-EAEE-18E4D6777B74}"/>
              </a:ext>
            </a:extLst>
          </p:cNvPr>
          <p:cNvSpPr>
            <a:spLocks noGrp="1"/>
          </p:cNvSpPr>
          <p:nvPr>
            <p:ph type="title"/>
          </p:nvPr>
        </p:nvSpPr>
        <p:spPr/>
        <p:txBody>
          <a:bodyPr/>
          <a:lstStyle/>
          <a:p>
            <a:pPr algn="ctr"/>
            <a:r>
              <a:rPr lang="en-US" b="1" dirty="0"/>
              <a:t>AXI-Stream Master/Slave</a:t>
            </a:r>
            <a:endParaRPr lang="en-IL" b="1"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38</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
        <p:nvSpPr>
          <p:cNvPr id="12" name="TextBox 11">
            <a:extLst>
              <a:ext uri="{FF2B5EF4-FFF2-40B4-BE49-F238E27FC236}">
                <a16:creationId xmlns:a16="http://schemas.microsoft.com/office/drawing/2014/main" id="{FC0F2DAD-2A93-8A0E-721C-AC1220A899D5}"/>
              </a:ext>
            </a:extLst>
          </p:cNvPr>
          <p:cNvSpPr txBox="1"/>
          <p:nvPr/>
        </p:nvSpPr>
        <p:spPr>
          <a:xfrm>
            <a:off x="4393138" y="1595021"/>
            <a:ext cx="7938165" cy="5262979"/>
          </a:xfrm>
          <a:prstGeom prst="rect">
            <a:avLst/>
          </a:prstGeom>
          <a:noFill/>
        </p:spPr>
        <p:txBody>
          <a:bodyPr wrap="square" rtlCol="0">
            <a:spAutoFit/>
          </a:bodyPr>
          <a:lstStyle/>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always</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a:solidFill>
                  <a:srgbClr val="0000FF"/>
                </a:solidFill>
                <a:latin typeface="Courier New" panose="02070309020205020404" pitchFamily="49" charset="0"/>
              </a:rPr>
              <a:t>posedge</a:t>
            </a:r>
            <a:r>
              <a:rPr lang="en-US" sz="1400" b="0" dirty="0">
                <a:solidFill>
                  <a:srgbClr val="000000"/>
                </a:solidFill>
                <a:latin typeface="Courier New" panose="02070309020205020404" pitchFamily="49" charset="0"/>
              </a:rPr>
              <a:t> ACLK </a:t>
            </a:r>
            <a:r>
              <a:rPr lang="en-US" sz="1400" b="1" dirty="0">
                <a:solidFill>
                  <a:srgbClr val="0000FF"/>
                </a:solidFill>
                <a:latin typeface="Courier New" panose="02070309020205020404" pitchFamily="49" charset="0"/>
              </a:rPr>
              <a:t>or</a:t>
            </a:r>
            <a:r>
              <a:rPr lang="en-US" sz="1400" b="0" dirty="0">
                <a:solidFill>
                  <a:srgbClr val="000000"/>
                </a:solidFill>
                <a:latin typeface="Courier New" panose="02070309020205020404" pitchFamily="49" charset="0"/>
              </a:rPr>
              <a:t> </a:t>
            </a:r>
            <a:r>
              <a:rPr lang="en-US" sz="1400" b="1" dirty="0" err="1">
                <a:solidFill>
                  <a:srgbClr val="0000FF"/>
                </a:solidFill>
                <a:latin typeface="Courier New" panose="02070309020205020404" pitchFamily="49" charset="0"/>
              </a:rPr>
              <a:t>negedge</a:t>
            </a:r>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ARESETn</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or</a:t>
            </a:r>
            <a:r>
              <a:rPr lang="en-US" sz="1400" b="0" dirty="0">
                <a:solidFill>
                  <a:srgbClr val="000000"/>
                </a:solidFill>
                <a:latin typeface="Courier New" panose="02070309020205020404" pitchFamily="49" charset="0"/>
              </a:rPr>
              <a:t> </a:t>
            </a:r>
            <a:r>
              <a:rPr lang="en-US" sz="1400" b="1" dirty="0" err="1">
                <a:solidFill>
                  <a:srgbClr val="0000FF"/>
                </a:solidFill>
                <a:latin typeface="Courier New" panose="02070309020205020404" pitchFamily="49" charset="0"/>
              </a:rPr>
              <a:t>negedge</a:t>
            </a:r>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resetN</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if</a:t>
            </a:r>
            <a:r>
              <a:rPr lang="en-US" sz="1400" b="1" dirty="0">
                <a:solidFill>
                  <a:srgbClr val="000080"/>
                </a:solidFill>
                <a:latin typeface="Courier New" panose="02070309020205020404" pitchFamily="49" charset="0"/>
              </a:rPr>
              <a:t>(~</a:t>
            </a:r>
            <a:r>
              <a:rPr lang="en-US" sz="1400" b="0" dirty="0" err="1">
                <a:solidFill>
                  <a:srgbClr val="000000"/>
                </a:solidFill>
                <a:latin typeface="Courier New" panose="02070309020205020404" pitchFamily="49" charset="0"/>
              </a:rPr>
              <a:t>ARESETn</a:t>
            </a:r>
            <a:r>
              <a:rPr lang="en-US" sz="1400" b="1" dirty="0">
                <a:solidFill>
                  <a:srgbClr val="000080"/>
                </a:solidFill>
                <a:latin typeface="Courier New" panose="02070309020205020404" pitchFamily="49" charset="0"/>
              </a:rPr>
              <a:t>)</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reg_rgb_out</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32'b0</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TVALID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1'b0</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else</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if</a:t>
            </a:r>
            <a:r>
              <a:rPr lang="en-US" sz="1400" b="1" dirty="0">
                <a:solidFill>
                  <a:srgbClr val="000080"/>
                </a:solidFill>
                <a:latin typeface="Courier New" panose="02070309020205020404" pitchFamily="49" charset="0"/>
              </a:rPr>
              <a:t>(~</a:t>
            </a:r>
            <a:r>
              <a:rPr lang="en-US" sz="1400" b="0" dirty="0" err="1">
                <a:solidFill>
                  <a:srgbClr val="000000"/>
                </a:solidFill>
                <a:latin typeface="Courier New" panose="02070309020205020404" pitchFamily="49" charset="0"/>
              </a:rPr>
              <a:t>resetN</a:t>
            </a:r>
            <a:r>
              <a:rPr lang="en-US" sz="1400" b="1" dirty="0">
                <a:solidFill>
                  <a:srgbClr val="000080"/>
                </a:solidFill>
                <a:latin typeface="Courier New" panose="02070309020205020404" pitchFamily="49" charset="0"/>
              </a:rPr>
              <a:t>)</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reg_rgb_out</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32'b0</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TVALID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1'b0</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else</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if</a:t>
            </a:r>
            <a:r>
              <a:rPr lang="en-US" sz="1400" b="1" dirty="0">
                <a:solidFill>
                  <a:srgbClr val="000080"/>
                </a:solidFill>
                <a:latin typeface="Courier New" panose="02070309020205020404" pitchFamily="49" charset="0"/>
              </a:rPr>
              <a:t>(</a:t>
            </a:r>
            <a:r>
              <a:rPr lang="en-US" sz="1400" b="0" dirty="0" err="1">
                <a:solidFill>
                  <a:srgbClr val="000000"/>
                </a:solidFill>
                <a:latin typeface="Courier New" panose="02070309020205020404" pitchFamily="49" charset="0"/>
              </a:rPr>
              <a:t>slave_ready</a:t>
            </a:r>
            <a:r>
              <a:rPr lang="en-US" sz="1400" b="1" dirty="0">
                <a:solidFill>
                  <a:srgbClr val="000080"/>
                </a:solidFill>
                <a:latin typeface="Courier New" panose="02070309020205020404" pitchFamily="49" charset="0"/>
              </a:rPr>
              <a:t>)</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if</a:t>
            </a:r>
            <a:r>
              <a:rPr lang="en-US" sz="1400" b="1" dirty="0">
                <a:solidFill>
                  <a:srgbClr val="000080"/>
                </a:solidFill>
                <a:latin typeface="Courier New" panose="02070309020205020404" pitchFamily="49" charset="0"/>
              </a:rPr>
              <a:t>(</a:t>
            </a:r>
            <a:r>
              <a:rPr lang="en-US" sz="1400" b="0" dirty="0" err="1">
                <a:solidFill>
                  <a:srgbClr val="000000"/>
                </a:solidFill>
                <a:latin typeface="Courier New" panose="02070309020205020404" pitchFamily="49" charset="0"/>
              </a:rPr>
              <a:t>rgb_valid</a:t>
            </a:r>
            <a:r>
              <a:rPr lang="en-US" sz="1400" b="1" dirty="0">
                <a:solidFill>
                  <a:srgbClr val="000080"/>
                </a:solidFill>
                <a:latin typeface="Courier New" panose="02070309020205020404" pitchFamily="49" charset="0"/>
              </a:rPr>
              <a:t>)</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0" dirty="0">
                <a:solidFill>
                  <a:srgbClr val="008000"/>
                </a:solidFill>
                <a:latin typeface="Courier New" panose="02070309020205020404" pitchFamily="49" charset="0"/>
              </a:rPr>
              <a:t>// Do send and raise valid</a:t>
            </a:r>
          </a:p>
          <a:p>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reg_rgb_out</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err="1">
                <a:solidFill>
                  <a:srgbClr val="000000"/>
                </a:solidFill>
                <a:latin typeface="Courier New" panose="02070309020205020404" pitchFamily="49" charset="0"/>
              </a:rPr>
              <a:t>rgb_in</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TVALID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1'b1</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else</a:t>
            </a:r>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begin</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0" dirty="0">
                <a:solidFill>
                  <a:srgbClr val="008000"/>
                </a:solidFill>
                <a:latin typeface="Courier New" panose="02070309020205020404" pitchFamily="49" charset="0"/>
              </a:rPr>
              <a:t>// No new data to send, but previous read by slave</a:t>
            </a:r>
          </a:p>
          <a:p>
            <a:r>
              <a:rPr lang="en-US" sz="1400" b="0" dirty="0">
                <a:solidFill>
                  <a:srgbClr val="000000"/>
                </a:solidFill>
                <a:latin typeface="Courier New" panose="02070309020205020404" pitchFamily="49" charset="0"/>
              </a:rPr>
              <a:t>					TVALID </a:t>
            </a:r>
            <a:r>
              <a:rPr lang="en-US" sz="1400" b="1" dirty="0">
                <a:solidFill>
                  <a:srgbClr val="000080"/>
                </a:solidFill>
                <a:latin typeface="Courier New" panose="02070309020205020404" pitchFamily="49" charset="0"/>
              </a:rPr>
              <a:t>&lt;=</a:t>
            </a:r>
            <a:r>
              <a:rPr lang="en-US" sz="1400" b="0" dirty="0">
                <a:solidFill>
                  <a:srgbClr val="000000"/>
                </a:solidFill>
                <a:latin typeface="Courier New" panose="02070309020205020404" pitchFamily="49" charset="0"/>
              </a:rPr>
              <a:t> </a:t>
            </a:r>
            <a:r>
              <a:rPr lang="en-US" sz="1400" b="0" dirty="0">
                <a:solidFill>
                  <a:srgbClr val="FF8000"/>
                </a:solidFill>
                <a:latin typeface="Courier New" panose="02070309020205020404" pitchFamily="49" charset="0"/>
              </a:rPr>
              <a:t>1'b0</a:t>
            </a:r>
            <a:r>
              <a:rPr lang="en-US" sz="1400" b="1" dirty="0">
                <a:solidFill>
                  <a:srgbClr val="000080"/>
                </a:solidFill>
                <a:latin typeface="Courier New" panose="02070309020205020404" pitchFamily="49" charset="0"/>
              </a:rPr>
              <a:t>;</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b="0" dirty="0">
              <a:solidFill>
                <a:srgbClr val="000000"/>
              </a:solidFill>
              <a:latin typeface="Courier New" panose="02070309020205020404" pitchFamily="49" charset="0"/>
            </a:endParaRPr>
          </a:p>
          <a:p>
            <a:r>
              <a:rPr lang="en-US" sz="1400" b="0"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end</a:t>
            </a:r>
            <a:endParaRPr lang="en-US" sz="1400" dirty="0"/>
          </a:p>
        </p:txBody>
      </p:sp>
      <p:sp>
        <p:nvSpPr>
          <p:cNvPr id="14" name="TextBox 13">
            <a:extLst>
              <a:ext uri="{FF2B5EF4-FFF2-40B4-BE49-F238E27FC236}">
                <a16:creationId xmlns:a16="http://schemas.microsoft.com/office/drawing/2014/main" id="{0300E21B-4075-108E-AAAE-1334AC7B78B1}"/>
              </a:ext>
            </a:extLst>
          </p:cNvPr>
          <p:cNvSpPr txBox="1"/>
          <p:nvPr/>
        </p:nvSpPr>
        <p:spPr>
          <a:xfrm>
            <a:off x="-139303" y="1595021"/>
            <a:ext cx="4882753" cy="3293209"/>
          </a:xfrm>
          <a:prstGeom prst="rect">
            <a:avLst/>
          </a:prstGeom>
          <a:noFill/>
        </p:spPr>
        <p:txBody>
          <a:bodyPr wrap="square">
            <a:spAutoFit/>
          </a:bodyPr>
          <a:lstStyle/>
          <a:p>
            <a:r>
              <a:rPr lang="en-US" sz="1600" dirty="0">
                <a:solidFill>
                  <a:srgbClr val="000000"/>
                </a:solidFill>
                <a:latin typeface="Courier New" panose="02070309020205020404" pitchFamily="49" charset="0"/>
              </a:rPr>
              <a:t>	</a:t>
            </a:r>
            <a:r>
              <a:rPr lang="en-US" sz="1600" b="1" dirty="0" err="1">
                <a:solidFill>
                  <a:srgbClr val="0000FF"/>
                </a:solidFill>
                <a:latin typeface="Courier New" panose="02070309020205020404" pitchFamily="49" charset="0"/>
              </a:rPr>
              <a:t>always_comb</a:t>
            </a:r>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begin</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0" dirty="0">
                <a:solidFill>
                  <a:srgbClr val="008000"/>
                </a:solidFill>
                <a:latin typeface="Courier New" panose="02070309020205020404" pitchFamily="49" charset="0"/>
              </a:rPr>
              <a:t>// Current data has not yet 			been read by slave - can’t 			send new data</a:t>
            </a:r>
          </a:p>
          <a:p>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if</a:t>
            </a:r>
            <a:r>
              <a:rPr lang="en-US" sz="1600" b="1" dirty="0">
                <a:solidFill>
                  <a:srgbClr val="000080"/>
                </a:solidFill>
                <a:latin typeface="Courier New" panose="02070309020205020404" pitchFamily="49" charset="0"/>
              </a:rPr>
              <a:t>(~</a:t>
            </a:r>
            <a:r>
              <a:rPr lang="en-US" sz="1600" b="0" dirty="0">
                <a:solidFill>
                  <a:srgbClr val="000000"/>
                </a:solidFill>
                <a:latin typeface="Courier New" panose="02070309020205020404" pitchFamily="49" charset="0"/>
              </a:rPr>
              <a:t>TREADY </a:t>
            </a:r>
            <a:r>
              <a:rPr lang="en-US" sz="1600" b="1" dirty="0">
                <a:solidFill>
                  <a:srgbClr val="000080"/>
                </a:solidFill>
                <a:latin typeface="Courier New" panose="02070309020205020404" pitchFamily="49" charset="0"/>
              </a:rPr>
              <a:t>&amp;</a:t>
            </a:r>
            <a:r>
              <a:rPr lang="en-US" sz="1600" b="0" dirty="0">
                <a:solidFill>
                  <a:srgbClr val="000000"/>
                </a:solidFill>
                <a:latin typeface="Courier New" panose="02070309020205020404" pitchFamily="49" charset="0"/>
              </a:rPr>
              <a:t> TVALID</a:t>
            </a:r>
            <a:r>
              <a:rPr lang="en-US" sz="1600" b="1" dirty="0">
                <a:solidFill>
                  <a:srgbClr val="000080"/>
                </a:solidFill>
                <a:latin typeface="Courier New" panose="02070309020205020404" pitchFamily="49" charset="0"/>
              </a:rPr>
              <a:t>)</a:t>
            </a:r>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begin</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0" dirty="0" err="1">
                <a:solidFill>
                  <a:srgbClr val="000000"/>
                </a:solidFill>
                <a:latin typeface="Courier New" panose="02070309020205020404" pitchFamily="49" charset="0"/>
              </a:rPr>
              <a:t>slave_ready</a:t>
            </a:r>
            <a:r>
              <a:rPr lang="en-US" sz="1600" b="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b="0" dirty="0">
                <a:solidFill>
                  <a:srgbClr val="000000"/>
                </a:solidFill>
                <a:latin typeface="Courier New" panose="02070309020205020404" pitchFamily="49" charset="0"/>
              </a:rPr>
              <a:t> </a:t>
            </a:r>
            <a:r>
              <a:rPr lang="en-US" sz="1600" b="0" dirty="0">
                <a:solidFill>
                  <a:srgbClr val="FF8000"/>
                </a:solidFill>
                <a:latin typeface="Courier New" panose="02070309020205020404" pitchFamily="49" charset="0"/>
              </a:rPr>
              <a:t>1'b0</a:t>
            </a:r>
            <a:r>
              <a:rPr lang="en-US" sz="1600" b="1" dirty="0">
                <a:solidFill>
                  <a:srgbClr val="000080"/>
                </a:solidFill>
                <a:latin typeface="Courier New" panose="02070309020205020404" pitchFamily="49" charset="0"/>
              </a:rPr>
              <a:t>;</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end</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0" dirty="0">
                <a:solidFill>
                  <a:srgbClr val="008000"/>
                </a:solidFill>
                <a:latin typeface="Courier New" panose="02070309020205020404" pitchFamily="49" charset="0"/>
              </a:rPr>
              <a:t>// Previous data has been read 		by slave - can send new data</a:t>
            </a:r>
          </a:p>
          <a:p>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else</a:t>
            </a:r>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begin</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0" dirty="0" err="1">
                <a:solidFill>
                  <a:srgbClr val="000000"/>
                </a:solidFill>
                <a:latin typeface="Courier New" panose="02070309020205020404" pitchFamily="49" charset="0"/>
              </a:rPr>
              <a:t>slave_ready</a:t>
            </a:r>
            <a:r>
              <a:rPr lang="en-US" sz="1600" b="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b="0" dirty="0">
                <a:solidFill>
                  <a:srgbClr val="000000"/>
                </a:solidFill>
                <a:latin typeface="Courier New" panose="02070309020205020404" pitchFamily="49" charset="0"/>
              </a:rPr>
              <a:t> </a:t>
            </a:r>
            <a:r>
              <a:rPr lang="en-US" sz="1600" b="0" dirty="0">
                <a:solidFill>
                  <a:srgbClr val="FF8000"/>
                </a:solidFill>
                <a:latin typeface="Courier New" panose="02070309020205020404" pitchFamily="49" charset="0"/>
              </a:rPr>
              <a:t>1'b1</a:t>
            </a:r>
            <a:r>
              <a:rPr lang="en-US" sz="1600" b="1" dirty="0">
                <a:solidFill>
                  <a:srgbClr val="000080"/>
                </a:solidFill>
                <a:latin typeface="Courier New" panose="02070309020205020404" pitchFamily="49" charset="0"/>
              </a:rPr>
              <a:t>;</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end</a:t>
            </a:r>
            <a:endParaRPr lang="en-US" sz="1600" b="0" dirty="0">
              <a:solidFill>
                <a:srgbClr val="000000"/>
              </a:solidFill>
              <a:latin typeface="Courier New" panose="02070309020205020404" pitchFamily="49" charset="0"/>
            </a:endParaRPr>
          </a:p>
          <a:p>
            <a:r>
              <a:rPr lang="en-US" sz="1600" b="0" dirty="0">
                <a:solidFill>
                  <a:srgbClr val="000000"/>
                </a:solidFill>
                <a:latin typeface="Courier New" panose="02070309020205020404" pitchFamily="49" charset="0"/>
              </a:rPr>
              <a:t>	</a:t>
            </a:r>
            <a:r>
              <a:rPr lang="en-US" sz="1600" b="1" dirty="0">
                <a:solidFill>
                  <a:srgbClr val="0000FF"/>
                </a:solidFill>
                <a:latin typeface="Courier New" panose="02070309020205020404" pitchFamily="49" charset="0"/>
              </a:rPr>
              <a:t>end</a:t>
            </a:r>
            <a:endParaRPr lang="en-US" sz="1600" b="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75475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2445EA2-1E6B-F76A-60CE-C2C9E3E4BA79}"/>
              </a:ext>
            </a:extLst>
          </p:cNvPr>
          <p:cNvSpPr>
            <a:spLocks noGrp="1"/>
          </p:cNvSpPr>
          <p:nvPr>
            <p:ph type="title"/>
          </p:nvPr>
        </p:nvSpPr>
        <p:spPr/>
        <p:txBody>
          <a:bodyPr/>
          <a:lstStyle/>
          <a:p>
            <a:pPr algn="ctr"/>
            <a:r>
              <a:rPr lang="en-US" b="1"/>
              <a:t>Alternative Propositions</a:t>
            </a:r>
            <a:endParaRPr lang="en-IL"/>
          </a:p>
        </p:txBody>
      </p:sp>
      <p:sp>
        <p:nvSpPr>
          <p:cNvPr id="11" name="Content Placeholder 10">
            <a:extLst>
              <a:ext uri="{FF2B5EF4-FFF2-40B4-BE49-F238E27FC236}">
                <a16:creationId xmlns:a16="http://schemas.microsoft.com/office/drawing/2014/main" id="{CCFD8519-8EDB-F0D1-9FF2-69499EFF14ED}"/>
              </a:ext>
            </a:extLst>
          </p:cNvPr>
          <p:cNvSpPr>
            <a:spLocks noGrp="1"/>
          </p:cNvSpPr>
          <p:nvPr>
            <p:ph idx="1"/>
          </p:nvPr>
        </p:nvSpPr>
        <p:spPr>
          <a:xfrm>
            <a:off x="808512" y="1687080"/>
            <a:ext cx="10515600" cy="4351338"/>
          </a:xfrm>
        </p:spPr>
        <p:txBody>
          <a:bodyPr vert="horz" lIns="91440" tIns="45720" rIns="91440" bIns="45720" rtlCol="0" anchor="t">
            <a:normAutofit/>
          </a:bodyPr>
          <a:lstStyle/>
          <a:p>
            <a:r>
              <a:rPr lang="en-US" dirty="0"/>
              <a:t>Datapath </a:t>
            </a:r>
            <a:endParaRPr lang="en-IL" dirty="0"/>
          </a:p>
          <a:p>
            <a:pPr lvl="1"/>
            <a:r>
              <a:rPr lang="en-US" dirty="0">
                <a:cs typeface="Calibri"/>
              </a:rPr>
              <a:t>Sequential channels</a:t>
            </a:r>
            <a:endParaRPr lang="en-US" dirty="0"/>
          </a:p>
          <a:p>
            <a:pPr lvl="1"/>
            <a:r>
              <a:rPr lang="en-US" dirty="0">
                <a:cs typeface="Calibri"/>
              </a:rPr>
              <a:t>Sequential channels</a:t>
            </a:r>
            <a:endParaRPr lang="en-US" dirty="0"/>
          </a:p>
          <a:p>
            <a:r>
              <a:rPr lang="en-US" dirty="0"/>
              <a:t>Data type</a:t>
            </a:r>
          </a:p>
          <a:p>
            <a:pPr lvl="1"/>
            <a:r>
              <a:rPr lang="en-US" dirty="0"/>
              <a:t>Non-RGB color space</a:t>
            </a:r>
            <a:endParaRPr lang="en-IL" dirty="0">
              <a:cs typeface="Calibri" panose="020F0502020204030204"/>
            </a:endParaRPr>
          </a:p>
          <a:p>
            <a:r>
              <a:rPr lang="en-US" dirty="0">
                <a:ea typeface="+mn-lt"/>
                <a:cs typeface="+mn-lt"/>
              </a:rPr>
              <a:t>Arithmetical modules micro-architecture</a:t>
            </a:r>
            <a:endParaRPr lang="en-IL" dirty="0">
              <a:ea typeface="+mn-lt"/>
              <a:cs typeface="+mn-lt"/>
            </a:endParaRPr>
          </a:p>
          <a:p>
            <a:pPr lvl="1"/>
            <a:r>
              <a:rPr lang="en-US" dirty="0">
                <a:ea typeface="+mn-lt"/>
                <a:cs typeface="+mn-lt"/>
              </a:rPr>
              <a:t>Full multiplier</a:t>
            </a:r>
          </a:p>
          <a:p>
            <a:pPr lvl="1"/>
            <a:r>
              <a:rPr lang="en-US" dirty="0">
                <a:ea typeface="+mn-lt"/>
                <a:cs typeface="+mn-lt"/>
              </a:rPr>
              <a:t>Identity operation vs bypass</a:t>
            </a:r>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39</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32750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5C2E-D755-94E5-E894-2A7533C97109}"/>
              </a:ext>
            </a:extLst>
          </p:cNvPr>
          <p:cNvSpPr>
            <a:spLocks noGrp="1"/>
          </p:cNvSpPr>
          <p:nvPr>
            <p:ph type="title"/>
          </p:nvPr>
        </p:nvSpPr>
        <p:spPr/>
        <p:txBody>
          <a:bodyPr/>
          <a:lstStyle/>
          <a:p>
            <a:pPr algn="ctr"/>
            <a:r>
              <a:rPr lang="en-US" b="1" dirty="0"/>
              <a:t>Mathematical Definitions </a:t>
            </a:r>
            <a:endParaRPr lang="en-IL"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5807FF-B466-71E6-7B68-E85CED827B4A}"/>
                  </a:ext>
                </a:extLst>
              </p:cNvPr>
              <p:cNvSpPr>
                <a:spLocks noGrp="1"/>
              </p:cNvSpPr>
              <p:nvPr>
                <p:ph idx="1"/>
              </p:nvPr>
            </p:nvSpPr>
            <p:spPr>
              <a:xfrm>
                <a:off x="838200" y="1825625"/>
                <a:ext cx="11049000" cy="4351338"/>
              </a:xfrm>
            </p:spPr>
            <p:txBody>
              <a:bodyPr>
                <a:noAutofit/>
              </a:bodyPr>
              <a:lstStyle/>
              <a:p>
                <a:r>
                  <a:rPr lang="en-US" dirty="0"/>
                  <a:t>Digital video:	</a:t>
                </a:r>
                <a14:m>
                  <m:oMath xmlns:m="http://schemas.openxmlformats.org/officeDocument/2006/math">
                    <m:r>
                      <a:rPr lang="en-US" b="0" i="1" smtClean="0">
                        <a:latin typeface="Cambria Math" panose="02040503050406030204" pitchFamily="18" charset="0"/>
                      </a:rPr>
                      <m:t>𝑣𝑖𝑑𝑒𝑜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𝑓𝑟𝑎𝑚𝑒</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sub>
                    </m:sSub>
                  </m:oMath>
                </a14:m>
                <a:br>
                  <a:rPr lang="en-US" b="0" dirty="0"/>
                </a:br>
                <a:endParaRPr lang="en-US" b="0" dirty="0"/>
              </a:p>
              <a:p>
                <a:r>
                  <a:rPr lang="en-US" dirty="0"/>
                  <a:t>Raster frame:	</a:t>
                </a:r>
                <a14:m>
                  <m:oMath xmlns:m="http://schemas.openxmlformats.org/officeDocument/2006/math">
                    <m:r>
                      <a:rPr lang="en-US" b="0" i="1" smtClean="0">
                        <a:latin typeface="Cambria Math" panose="02040503050406030204" pitchFamily="18" charset="0"/>
                      </a:rPr>
                      <m:t>𝑓𝑟𝑎𝑚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i="1">
                                  <a:latin typeface="Cambria Math" panose="02040503050406030204" pitchFamily="18" charset="0"/>
                                </a:rPr>
                                <m:t>𝑝𝑖𝑥𝑒</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sub>
                              </m:sSub>
                            </m:e>
                            <m:e>
                              <m:r>
                                <a:rPr lang="en-US" b="0" i="1" smtClean="0">
                                  <a:latin typeface="Cambria Math" panose="02040503050406030204" pitchFamily="18" charset="0"/>
                                </a:rPr>
                                <m:t>⋯</m:t>
                              </m:r>
                            </m:e>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e>
                              <m:r>
                                <a:rPr lang="en-US" b="0" i="1" smtClean="0">
                                  <a:latin typeface="Cambria Math" panose="02040503050406030204" pitchFamily="18" charset="0"/>
                                </a:rPr>
                                <m:t>⋯</m:t>
                              </m:r>
                            </m:e>
                            <m:e>
                              <m:r>
                                <a:rPr lang="en-US" i="1">
                                  <a:latin typeface="Cambria Math" panose="02040503050406030204" pitchFamily="18" charset="0"/>
                                </a:rPr>
                                <m:t>𝑝𝑖𝑥𝑒</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b>
                              </m:sSub>
                            </m:e>
                          </m:mr>
                        </m:m>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𝑝𝑖𝑥𝑒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oMath>
                </a14:m>
                <a:endParaRPr lang="en-US" dirty="0"/>
              </a:p>
              <a:p>
                <a:pPr marL="0" indent="0">
                  <a:buNone/>
                </a:pPr>
                <a:endParaRPr lang="en-US" dirty="0"/>
              </a:p>
              <a:p>
                <a:r>
                  <a:rPr lang="en-US" dirty="0"/>
                  <a:t>RGB pixel:		</a:t>
                </a:r>
                <a14:m>
                  <m:oMath xmlns:m="http://schemas.openxmlformats.org/officeDocument/2006/math">
                    <m:r>
                      <a:rPr lang="en-US" b="0" i="1" smtClean="0">
                        <a:latin typeface="Cambria Math" panose="02040503050406030204" pitchFamily="18" charset="0"/>
                      </a:rPr>
                      <m:t>𝑝𝑖𝑥𝑒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𝐵</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h</m:t>
                            </m:r>
                          </m:e>
                        </m:d>
                      </m:e>
                      <m:sub>
                        <m:r>
                          <a:rPr lang="en-US" b="0" i="1" smtClean="0">
                            <a:latin typeface="Cambria Math" panose="02040503050406030204" pitchFamily="18" charset="0"/>
                          </a:rPr>
                          <m:t>𝑐𝑜𝑙𝑜𝑟</m:t>
                        </m:r>
                      </m:sub>
                    </m:sSub>
                  </m:oMath>
                </a14:m>
                <a:endParaRPr lang="en-US" dirty="0"/>
              </a:p>
              <a:p>
                <a:endParaRPr lang="en-US" dirty="0"/>
              </a:p>
              <a:p>
                <a:r>
                  <a:rPr lang="en-US" dirty="0"/>
                  <a:t>24bit color depth:	</a:t>
                </a:r>
                <a14:m>
                  <m:oMath xmlns:m="http://schemas.openxmlformats.org/officeDocument/2006/math">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255</m:t>
                        </m:r>
                      </m:e>
                    </m:d>
                    <m:r>
                      <a:rPr lang="en-US" b="0" i="1" smtClean="0">
                        <a:latin typeface="Cambria Math" panose="02040503050406030204" pitchFamily="18" charset="0"/>
                      </a:rPr>
                      <m:t>=</m:t>
                    </m:r>
                    <m:r>
                      <a:rPr lang="en-US" b="0" i="1" smtClean="0">
                        <a:latin typeface="Cambria Math" panose="02040503050406030204" pitchFamily="18" charset="0"/>
                      </a:rPr>
                      <m:t>𝑢𝑖𝑛𝑡</m:t>
                    </m:r>
                    <m:r>
                      <a:rPr lang="en-US" b="0" i="1" smtClean="0">
                        <a:latin typeface="Cambria Math" panose="02040503050406030204" pitchFamily="18" charset="0"/>
                      </a:rPr>
                      <m:t>8</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25807FF-B466-71E6-7B68-E85CED827B4A}"/>
                  </a:ext>
                </a:extLst>
              </p:cNvPr>
              <p:cNvSpPr>
                <a:spLocks noGrp="1" noRot="1" noChangeAspect="1" noMove="1" noResize="1" noEditPoints="1" noAdjustHandles="1" noChangeArrowheads="1" noChangeShapeType="1" noTextEdit="1"/>
              </p:cNvSpPr>
              <p:nvPr>
                <p:ph idx="1"/>
              </p:nvPr>
            </p:nvSpPr>
            <p:spPr>
              <a:xfrm>
                <a:off x="838200" y="1825625"/>
                <a:ext cx="11049000" cy="4351338"/>
              </a:xfrm>
              <a:blipFill>
                <a:blip r:embed="rId4"/>
                <a:stretch>
                  <a:fillRect l="-993" t="-2241" b="-238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186749C7-ED88-44CF-BE81-AC08539761D4}"/>
              </a:ext>
            </a:extLst>
          </p:cNvPr>
          <p:cNvSpPr>
            <a:spLocks noGrp="1"/>
          </p:cNvSpPr>
          <p:nvPr>
            <p:ph type="sldNum" sz="quarter" idx="12"/>
          </p:nvPr>
        </p:nvSpPr>
        <p:spPr/>
        <p:txBody>
          <a:bodyPr/>
          <a:lstStyle/>
          <a:p>
            <a:fld id="{75F5D707-CF62-4FA5-8B06-DA89ACD07175}" type="slidenum">
              <a:rPr lang="he-IL" smtClean="0"/>
              <a:t>4</a:t>
            </a:fld>
            <a:endParaRPr lang="he-IL"/>
          </a:p>
        </p:txBody>
      </p:sp>
      <p:pic>
        <p:nvPicPr>
          <p:cNvPr id="5" name="תמונה 89" descr="https://www.nanopack.eu/wp-content/uploads/2017/04/Technion-IIT-TwoLines-Eng-B.jpg">
            <a:extLst>
              <a:ext uri="{FF2B5EF4-FFF2-40B4-BE49-F238E27FC236}">
                <a16:creationId xmlns:a16="http://schemas.microsoft.com/office/drawing/2014/main" id="{A5468EAA-2203-A06F-BD0E-E4208EED36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05EB93A-1D99-8538-07EC-2C44A3FB83B9}"/>
              </a:ext>
            </a:extLst>
          </p:cNvPr>
          <p:cNvPicPr>
            <a:picLocks noChangeAspect="1"/>
          </p:cNvPicPr>
          <p:nvPr/>
        </p:nvPicPr>
        <p:blipFill>
          <a:blip r:embed="rId6"/>
          <a:stretch>
            <a:fillRect/>
          </a:stretch>
        </p:blipFill>
        <p:spPr>
          <a:xfrm>
            <a:off x="872600" y="264332"/>
            <a:ext cx="2395749" cy="447206"/>
          </a:xfrm>
          <a:prstGeom prst="rect">
            <a:avLst/>
          </a:prstGeom>
        </p:spPr>
      </p:pic>
    </p:spTree>
    <p:extLst>
      <p:ext uri="{BB962C8B-B14F-4D97-AF65-F5344CB8AC3E}">
        <p14:creationId xmlns:p14="http://schemas.microsoft.com/office/powerpoint/2010/main" val="2105113585"/>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FCAAA6-7387-7451-4CFC-96EE697E5BD9}"/>
              </a:ext>
            </a:extLst>
          </p:cNvPr>
          <p:cNvSpPr>
            <a:spLocks noGrp="1"/>
          </p:cNvSpPr>
          <p:nvPr>
            <p:ph type="sldNum" sz="quarter" idx="12"/>
          </p:nvPr>
        </p:nvSpPr>
        <p:spPr/>
        <p:txBody>
          <a:bodyPr/>
          <a:lstStyle/>
          <a:p>
            <a:fld id="{75F5D707-CF62-4FA5-8B06-DA89ACD07175}" type="slidenum">
              <a:rPr lang="he-IL" smtClean="0"/>
              <a:t>40</a:t>
            </a:fld>
            <a:endParaRPr lang="he-IL"/>
          </a:p>
        </p:txBody>
      </p:sp>
      <p:pic>
        <p:nvPicPr>
          <p:cNvPr id="6" name="תמונה 89" descr="https://www.nanopack.eu/wp-content/uploads/2017/04/Technion-IIT-TwoLines-Eng-B.jpg">
            <a:extLst>
              <a:ext uri="{FF2B5EF4-FFF2-40B4-BE49-F238E27FC236}">
                <a16:creationId xmlns:a16="http://schemas.microsoft.com/office/drawing/2014/main" id="{EEF82C31-6945-488E-399C-0606F794A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13465-C36E-CA1B-D7A0-0A0CD4727B43}"/>
              </a:ext>
            </a:extLst>
          </p:cNvPr>
          <p:cNvPicPr>
            <a:picLocks noChangeAspect="1"/>
          </p:cNvPicPr>
          <p:nvPr/>
        </p:nvPicPr>
        <p:blipFill>
          <a:blip r:embed="rId4"/>
          <a:stretch>
            <a:fillRect/>
          </a:stretch>
        </p:blipFill>
        <p:spPr>
          <a:xfrm>
            <a:off x="872600" y="264332"/>
            <a:ext cx="2395749" cy="447206"/>
          </a:xfrm>
          <a:prstGeom prst="rect">
            <a:avLst/>
          </a:prstGeom>
        </p:spPr>
      </p:pic>
      <p:sp>
        <p:nvSpPr>
          <p:cNvPr id="11" name="Title 4">
            <a:extLst>
              <a:ext uri="{FF2B5EF4-FFF2-40B4-BE49-F238E27FC236}">
                <a16:creationId xmlns:a16="http://schemas.microsoft.com/office/drawing/2014/main" id="{C66FDA2D-9884-AFDA-6643-E1AF8029B856}"/>
              </a:ext>
            </a:extLst>
          </p:cNvPr>
          <p:cNvSpPr>
            <a:spLocks noGrp="1"/>
          </p:cNvSpPr>
          <p:nvPr>
            <p:ph type="title"/>
          </p:nvPr>
        </p:nvSpPr>
        <p:spPr>
          <a:xfrm>
            <a:off x="831850" y="1709738"/>
            <a:ext cx="10515600" cy="2852737"/>
          </a:xfrm>
        </p:spPr>
        <p:txBody>
          <a:bodyPr anchor="ctr">
            <a:normAutofit/>
          </a:bodyPr>
          <a:lstStyle/>
          <a:p>
            <a:pPr algn="ctr"/>
            <a:r>
              <a:rPr lang="en-US" sz="7200" b="1" dirty="0"/>
              <a:t>Simulation &amp; Verification</a:t>
            </a:r>
            <a:endParaRPr lang="en-IL" sz="7200" b="1" dirty="0"/>
          </a:p>
        </p:txBody>
      </p:sp>
    </p:spTree>
    <p:extLst>
      <p:ext uri="{BB962C8B-B14F-4D97-AF65-F5344CB8AC3E}">
        <p14:creationId xmlns:p14="http://schemas.microsoft.com/office/powerpoint/2010/main" val="1769654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9FA74CE4-74DA-7CF9-4D53-B6B04721A633}"/>
              </a:ext>
            </a:extLst>
          </p:cNvPr>
          <p:cNvPicPr>
            <a:picLocks noGrp="1" noChangeAspect="1"/>
          </p:cNvPicPr>
          <p:nvPr>
            <p:ph idx="1"/>
          </p:nvPr>
        </p:nvPicPr>
        <p:blipFill rotWithShape="1">
          <a:blip r:embed="rId3"/>
          <a:srcRect t="11049" b="2906"/>
          <a:stretch/>
        </p:blipFill>
        <p:spPr>
          <a:xfrm>
            <a:off x="2" y="2785419"/>
            <a:ext cx="12178024" cy="2772542"/>
          </a:xfrm>
          <a:prstGeom prst="rect">
            <a:avLst/>
          </a:prstGeom>
        </p:spPr>
      </p:pic>
      <p:sp>
        <p:nvSpPr>
          <p:cNvPr id="10" name="Title 9">
            <a:extLst>
              <a:ext uri="{FF2B5EF4-FFF2-40B4-BE49-F238E27FC236}">
                <a16:creationId xmlns:a16="http://schemas.microsoft.com/office/drawing/2014/main" id="{CECA41FD-4E4B-CE25-6F30-25023A851786}"/>
              </a:ext>
            </a:extLst>
          </p:cNvPr>
          <p:cNvSpPr>
            <a:spLocks noGrp="1"/>
          </p:cNvSpPr>
          <p:nvPr>
            <p:ph type="title"/>
          </p:nvPr>
        </p:nvSpPr>
        <p:spPr/>
        <p:txBody>
          <a:bodyPr/>
          <a:lstStyle/>
          <a:p>
            <a:pPr algn="ctr"/>
            <a:r>
              <a:rPr lang="en-US" b="1" dirty="0"/>
              <a:t>Simulation – AXI-Stream Loopback</a:t>
            </a:r>
            <a:endParaRPr lang="en-IL" b="1"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41</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cxnSp>
        <p:nvCxnSpPr>
          <p:cNvPr id="28" name="Straight Arrow Connector 27">
            <a:extLst>
              <a:ext uri="{FF2B5EF4-FFF2-40B4-BE49-F238E27FC236}">
                <a16:creationId xmlns:a16="http://schemas.microsoft.com/office/drawing/2014/main" id="{080494FA-D07F-2EB7-EBB8-0318D00878FE}"/>
              </a:ext>
            </a:extLst>
          </p:cNvPr>
          <p:cNvCxnSpPr>
            <a:cxnSpLocks/>
          </p:cNvCxnSpPr>
          <p:nvPr/>
        </p:nvCxnSpPr>
        <p:spPr>
          <a:xfrm flipV="1">
            <a:off x="2619958" y="4025928"/>
            <a:ext cx="0" cy="2001161"/>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A6ECE51C-A6F0-891C-E152-863F73BF1FD7}"/>
              </a:ext>
            </a:extLst>
          </p:cNvPr>
          <p:cNvCxnSpPr>
            <a:cxnSpLocks/>
          </p:cNvCxnSpPr>
          <p:nvPr/>
        </p:nvCxnSpPr>
        <p:spPr>
          <a:xfrm>
            <a:off x="2619958" y="1995777"/>
            <a:ext cx="0" cy="1094240"/>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41C9FB5-DFD1-79CF-1110-3DB95521E41C}"/>
              </a:ext>
            </a:extLst>
          </p:cNvPr>
          <p:cNvCxnSpPr>
            <a:cxnSpLocks/>
          </p:cNvCxnSpPr>
          <p:nvPr/>
        </p:nvCxnSpPr>
        <p:spPr>
          <a:xfrm flipV="1">
            <a:off x="3209679" y="4621642"/>
            <a:ext cx="0" cy="1405447"/>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10873BF-D490-D324-5BEA-295D38F44292}"/>
              </a:ext>
            </a:extLst>
          </p:cNvPr>
          <p:cNvCxnSpPr>
            <a:cxnSpLocks/>
          </p:cNvCxnSpPr>
          <p:nvPr/>
        </p:nvCxnSpPr>
        <p:spPr>
          <a:xfrm>
            <a:off x="3164983" y="3896108"/>
            <a:ext cx="222273" cy="220533"/>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4EAAC21D-85E9-3D94-B05D-3B27251185A2}"/>
              </a:ext>
            </a:extLst>
          </p:cNvPr>
          <p:cNvCxnSpPr>
            <a:cxnSpLocks/>
          </p:cNvCxnSpPr>
          <p:nvPr/>
        </p:nvCxnSpPr>
        <p:spPr>
          <a:xfrm flipV="1">
            <a:off x="3807352" y="5068240"/>
            <a:ext cx="0" cy="958849"/>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76BDB613-ACA8-DC69-72BF-4C2441BF0F0C}"/>
              </a:ext>
            </a:extLst>
          </p:cNvPr>
          <p:cNvCxnSpPr>
            <a:cxnSpLocks/>
          </p:cNvCxnSpPr>
          <p:nvPr/>
        </p:nvCxnSpPr>
        <p:spPr>
          <a:xfrm>
            <a:off x="3603628" y="4225402"/>
            <a:ext cx="594661" cy="648748"/>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73" name="TextBox 72">
            <a:extLst>
              <a:ext uri="{FF2B5EF4-FFF2-40B4-BE49-F238E27FC236}">
                <a16:creationId xmlns:a16="http://schemas.microsoft.com/office/drawing/2014/main" id="{1F2A3FB1-9D99-F202-51A8-448A74B13AC2}"/>
              </a:ext>
            </a:extLst>
          </p:cNvPr>
          <p:cNvSpPr txBox="1"/>
          <p:nvPr/>
        </p:nvSpPr>
        <p:spPr>
          <a:xfrm>
            <a:off x="492978" y="1459855"/>
            <a:ext cx="11004599" cy="461665"/>
          </a:xfrm>
          <a:prstGeom prst="rect">
            <a:avLst/>
          </a:prstGeom>
          <a:noFill/>
        </p:spPr>
        <p:txBody>
          <a:bodyPr wrap="square" rtlCol="0">
            <a:spAutoFit/>
          </a:bodyPr>
          <a:lstStyle/>
          <a:p>
            <a:pPr algn="ctr"/>
            <a:r>
              <a:rPr lang="en-US" sz="2400" dirty="0"/>
              <a:t>(Input) </a:t>
            </a:r>
            <a:r>
              <a:rPr lang="en-US" sz="2400" dirty="0" err="1"/>
              <a:t>tb_top</a:t>
            </a:r>
            <a:r>
              <a:rPr lang="en-US" sz="2400" dirty="0"/>
              <a:t> → </a:t>
            </a:r>
            <a:r>
              <a:rPr lang="en-US" sz="2400" dirty="0" err="1"/>
              <a:t>axi_stream_master</a:t>
            </a:r>
            <a:r>
              <a:rPr lang="en-US" sz="2400" dirty="0"/>
              <a:t> → </a:t>
            </a:r>
            <a:r>
              <a:rPr lang="en-US" sz="2400" dirty="0" err="1"/>
              <a:t>axi_stream_slave</a:t>
            </a:r>
            <a:r>
              <a:rPr lang="en-US" sz="2400" dirty="0"/>
              <a:t> (Output)  </a:t>
            </a:r>
            <a:endParaRPr lang="en-IL" sz="2400" dirty="0"/>
          </a:p>
        </p:txBody>
      </p:sp>
    </p:spTree>
    <p:extLst>
      <p:ext uri="{BB962C8B-B14F-4D97-AF65-F5344CB8AC3E}">
        <p14:creationId xmlns:p14="http://schemas.microsoft.com/office/powerpoint/2010/main" val="80361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9FA74CE4-74DA-7CF9-4D53-B6B04721A633}"/>
              </a:ext>
            </a:extLst>
          </p:cNvPr>
          <p:cNvPicPr>
            <a:picLocks noGrp="1" noChangeAspect="1"/>
          </p:cNvPicPr>
          <p:nvPr>
            <p:ph idx="1"/>
          </p:nvPr>
        </p:nvPicPr>
        <p:blipFill rotWithShape="1">
          <a:blip r:embed="rId3"/>
          <a:srcRect t="11049" b="2906"/>
          <a:stretch/>
        </p:blipFill>
        <p:spPr>
          <a:xfrm>
            <a:off x="2" y="2785419"/>
            <a:ext cx="12178024" cy="2772542"/>
          </a:xfrm>
          <a:prstGeom prst="rect">
            <a:avLst/>
          </a:prstGeom>
        </p:spPr>
      </p:pic>
      <p:sp>
        <p:nvSpPr>
          <p:cNvPr id="10" name="Title 9">
            <a:extLst>
              <a:ext uri="{FF2B5EF4-FFF2-40B4-BE49-F238E27FC236}">
                <a16:creationId xmlns:a16="http://schemas.microsoft.com/office/drawing/2014/main" id="{CECA41FD-4E4B-CE25-6F30-25023A851786}"/>
              </a:ext>
            </a:extLst>
          </p:cNvPr>
          <p:cNvSpPr>
            <a:spLocks noGrp="1"/>
          </p:cNvSpPr>
          <p:nvPr>
            <p:ph type="title"/>
          </p:nvPr>
        </p:nvSpPr>
        <p:spPr/>
        <p:txBody>
          <a:bodyPr/>
          <a:lstStyle/>
          <a:p>
            <a:pPr algn="ctr"/>
            <a:r>
              <a:rPr lang="en-US" b="1" dirty="0"/>
              <a:t>Simulation – AXI-Stream Loopback</a:t>
            </a:r>
            <a:endParaRPr lang="en-IL" b="1"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42</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5"/>
          <a:stretch>
            <a:fillRect/>
          </a:stretch>
        </p:blipFill>
        <p:spPr>
          <a:xfrm>
            <a:off x="872600" y="264332"/>
            <a:ext cx="2395749" cy="447206"/>
          </a:xfrm>
          <a:prstGeom prst="rect">
            <a:avLst/>
          </a:prstGeom>
        </p:spPr>
      </p:pic>
      <p:sp>
        <p:nvSpPr>
          <p:cNvPr id="73" name="TextBox 72">
            <a:extLst>
              <a:ext uri="{FF2B5EF4-FFF2-40B4-BE49-F238E27FC236}">
                <a16:creationId xmlns:a16="http://schemas.microsoft.com/office/drawing/2014/main" id="{1F2A3FB1-9D99-F202-51A8-448A74B13AC2}"/>
              </a:ext>
            </a:extLst>
          </p:cNvPr>
          <p:cNvSpPr txBox="1"/>
          <p:nvPr/>
        </p:nvSpPr>
        <p:spPr>
          <a:xfrm>
            <a:off x="492978" y="1459855"/>
            <a:ext cx="11004599" cy="461665"/>
          </a:xfrm>
          <a:prstGeom prst="rect">
            <a:avLst/>
          </a:prstGeom>
          <a:noFill/>
        </p:spPr>
        <p:txBody>
          <a:bodyPr wrap="square" rtlCol="0">
            <a:spAutoFit/>
          </a:bodyPr>
          <a:lstStyle/>
          <a:p>
            <a:pPr algn="ctr"/>
            <a:r>
              <a:rPr lang="en-US" sz="2400" dirty="0"/>
              <a:t>(Input) </a:t>
            </a:r>
            <a:r>
              <a:rPr lang="en-US" sz="2400" dirty="0" err="1"/>
              <a:t>tb_top</a:t>
            </a:r>
            <a:r>
              <a:rPr lang="en-US" sz="2400" dirty="0"/>
              <a:t> → </a:t>
            </a:r>
            <a:r>
              <a:rPr lang="en-US" sz="2400" dirty="0" err="1"/>
              <a:t>axi_stream_master</a:t>
            </a:r>
            <a:r>
              <a:rPr lang="en-US" sz="2400" dirty="0"/>
              <a:t> → </a:t>
            </a:r>
            <a:r>
              <a:rPr lang="en-US" sz="2400" dirty="0" err="1"/>
              <a:t>axi_stream_slave</a:t>
            </a:r>
            <a:r>
              <a:rPr lang="en-US" sz="2400" dirty="0"/>
              <a:t> (Output)  </a:t>
            </a:r>
            <a:endParaRPr lang="en-IL" sz="2400" dirty="0"/>
          </a:p>
        </p:txBody>
      </p:sp>
      <p:cxnSp>
        <p:nvCxnSpPr>
          <p:cNvPr id="77" name="Straight Arrow Connector 76">
            <a:extLst>
              <a:ext uri="{FF2B5EF4-FFF2-40B4-BE49-F238E27FC236}">
                <a16:creationId xmlns:a16="http://schemas.microsoft.com/office/drawing/2014/main" id="{182E03EA-F11B-30F3-4424-A5C8086B493A}"/>
              </a:ext>
            </a:extLst>
          </p:cNvPr>
          <p:cNvCxnSpPr>
            <a:cxnSpLocks/>
          </p:cNvCxnSpPr>
          <p:nvPr/>
        </p:nvCxnSpPr>
        <p:spPr>
          <a:xfrm flipV="1">
            <a:off x="4974538" y="4025927"/>
            <a:ext cx="0" cy="2001161"/>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828BD695-06F0-180E-19D6-C6BC882699EC}"/>
              </a:ext>
            </a:extLst>
          </p:cNvPr>
          <p:cNvCxnSpPr>
            <a:cxnSpLocks/>
          </p:cNvCxnSpPr>
          <p:nvPr/>
        </p:nvCxnSpPr>
        <p:spPr>
          <a:xfrm>
            <a:off x="3497580" y="1995777"/>
            <a:ext cx="1409700" cy="1646583"/>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68100E67-D9B1-9A9C-E130-BA5028920287}"/>
              </a:ext>
            </a:extLst>
          </p:cNvPr>
          <p:cNvCxnSpPr>
            <a:cxnSpLocks/>
          </p:cNvCxnSpPr>
          <p:nvPr/>
        </p:nvCxnSpPr>
        <p:spPr>
          <a:xfrm flipV="1">
            <a:off x="5571879" y="4472940"/>
            <a:ext cx="0" cy="1554148"/>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20DCFE7B-0E11-A524-D939-F64662ECB30F}"/>
              </a:ext>
            </a:extLst>
          </p:cNvPr>
          <p:cNvCxnSpPr>
            <a:cxnSpLocks/>
          </p:cNvCxnSpPr>
          <p:nvPr/>
        </p:nvCxnSpPr>
        <p:spPr>
          <a:xfrm flipV="1">
            <a:off x="6161932" y="5068239"/>
            <a:ext cx="0" cy="958849"/>
          </a:xfrm>
          <a:prstGeom prst="straightConnector1">
            <a:avLst/>
          </a:prstGeom>
          <a:ln w="5715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3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1B72A3-D82F-4004-6841-11AE5C65880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017267"/>
            <a:ext cx="10515600" cy="2823465"/>
          </a:xfrm>
          <a:prstGeom prst="rect">
            <a:avLst/>
          </a:prstGeom>
          <a:noFill/>
          <a:ln>
            <a:noFill/>
          </a:ln>
        </p:spPr>
      </p:pic>
      <p:sp>
        <p:nvSpPr>
          <p:cNvPr id="2" name="Title 1">
            <a:extLst>
              <a:ext uri="{FF2B5EF4-FFF2-40B4-BE49-F238E27FC236}">
                <a16:creationId xmlns:a16="http://schemas.microsoft.com/office/drawing/2014/main" id="{D697B6E5-DE34-627E-57D0-45467F1CE4B8}"/>
              </a:ext>
            </a:extLst>
          </p:cNvPr>
          <p:cNvSpPr>
            <a:spLocks noGrp="1"/>
          </p:cNvSpPr>
          <p:nvPr>
            <p:ph type="title"/>
          </p:nvPr>
        </p:nvSpPr>
        <p:spPr/>
        <p:txBody>
          <a:bodyPr/>
          <a:lstStyle/>
          <a:p>
            <a:pPr algn="ctr"/>
            <a:r>
              <a:rPr lang="en-US" b="1" dirty="0"/>
              <a:t>Verification of Full Design</a:t>
            </a:r>
            <a:endParaRPr lang="en-IL" b="1" dirty="0"/>
          </a:p>
        </p:txBody>
      </p:sp>
      <p:sp>
        <p:nvSpPr>
          <p:cNvPr id="4" name="Slide Number Placeholder 3">
            <a:extLst>
              <a:ext uri="{FF2B5EF4-FFF2-40B4-BE49-F238E27FC236}">
                <a16:creationId xmlns:a16="http://schemas.microsoft.com/office/drawing/2014/main" id="{2E26870F-8EC3-596A-6AF5-4AE44D288DD7}"/>
              </a:ext>
            </a:extLst>
          </p:cNvPr>
          <p:cNvSpPr>
            <a:spLocks noGrp="1"/>
          </p:cNvSpPr>
          <p:nvPr>
            <p:ph type="sldNum" sz="quarter" idx="12"/>
          </p:nvPr>
        </p:nvSpPr>
        <p:spPr/>
        <p:txBody>
          <a:bodyPr/>
          <a:lstStyle/>
          <a:p>
            <a:fld id="{75F5D707-CF62-4FA5-8B06-DA89ACD07175}" type="slidenum">
              <a:rPr lang="he-IL" smtClean="0"/>
              <a:t>43</a:t>
            </a:fld>
            <a:endParaRPr lang="he-IL"/>
          </a:p>
        </p:txBody>
      </p:sp>
      <p:sp>
        <p:nvSpPr>
          <p:cNvPr id="6" name="Rectangle 5">
            <a:extLst>
              <a:ext uri="{FF2B5EF4-FFF2-40B4-BE49-F238E27FC236}">
                <a16:creationId xmlns:a16="http://schemas.microsoft.com/office/drawing/2014/main" id="{0995D578-F41A-DC1F-9A7B-32DFA88E31BB}"/>
              </a:ext>
            </a:extLst>
          </p:cNvPr>
          <p:cNvSpPr/>
          <p:nvPr/>
        </p:nvSpPr>
        <p:spPr>
          <a:xfrm>
            <a:off x="1965960" y="2674620"/>
            <a:ext cx="9585960" cy="2251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L">
                <a:cs typeface="Calibri"/>
              </a:rPr>
              <a:t>ד</a:t>
            </a:r>
            <a:endParaRPr lang="en-IL"/>
          </a:p>
        </p:txBody>
      </p:sp>
      <p:sp>
        <p:nvSpPr>
          <p:cNvPr id="7" name="Rectangle 6">
            <a:extLst>
              <a:ext uri="{FF2B5EF4-FFF2-40B4-BE49-F238E27FC236}">
                <a16:creationId xmlns:a16="http://schemas.microsoft.com/office/drawing/2014/main" id="{E4A7ADD9-1639-2636-1D5B-79122C8635A1}"/>
              </a:ext>
            </a:extLst>
          </p:cNvPr>
          <p:cNvSpPr/>
          <p:nvPr/>
        </p:nvSpPr>
        <p:spPr>
          <a:xfrm>
            <a:off x="4503420" y="2674620"/>
            <a:ext cx="4488180" cy="130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תמונה 89" descr="https://www.nanopack.eu/wp-content/uploads/2017/04/Technion-IIT-TwoLines-Eng-B.jpg">
            <a:extLst>
              <a:ext uri="{FF2B5EF4-FFF2-40B4-BE49-F238E27FC236}">
                <a16:creationId xmlns:a16="http://schemas.microsoft.com/office/drawing/2014/main" id="{5DEF36D6-8950-0C81-CDCA-6F14BA65B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D1E58B-1368-FA0E-7B6F-9B6B1B8A6069}"/>
              </a:ext>
            </a:extLst>
          </p:cNvPr>
          <p:cNvPicPr>
            <a:picLocks noChangeAspect="1"/>
          </p:cNvPicPr>
          <p:nvPr/>
        </p:nvPicPr>
        <p:blipFill>
          <a:blip r:embed="rId5"/>
          <a:stretch>
            <a:fillRect/>
          </a:stretch>
        </p:blipFill>
        <p:spPr>
          <a:xfrm>
            <a:off x="872600" y="264332"/>
            <a:ext cx="2395749" cy="447206"/>
          </a:xfrm>
          <a:prstGeom prst="rect">
            <a:avLst/>
          </a:prstGeom>
        </p:spPr>
      </p:pic>
    </p:spTree>
    <p:extLst>
      <p:ext uri="{BB962C8B-B14F-4D97-AF65-F5344CB8AC3E}">
        <p14:creationId xmlns:p14="http://schemas.microsoft.com/office/powerpoint/2010/main" val="13695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3.33333E-6 L 0.0888 -0.00093 " pathEditMode="relative" rAng="0" ptsTypes="AA">
                                      <p:cBhvr>
                                        <p:cTn id="6" dur="10" fill="hold"/>
                                        <p:tgtEl>
                                          <p:spTgt spid="6"/>
                                        </p:tgtEl>
                                        <p:attrNameLst>
                                          <p:attrName>ppt_x</p:attrName>
                                          <p:attrName>ppt_y</p:attrName>
                                        </p:attrNameLst>
                                      </p:cBhvr>
                                      <p:rCtr x="4440" y="-4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888 -0.00093 L 0.53255 -0.00186 " pathEditMode="relative" rAng="0" ptsTypes="AA">
                                      <p:cBhvr>
                                        <p:cTn id="10" dur="10" fill="hold"/>
                                        <p:tgtEl>
                                          <p:spTgt spid="6"/>
                                        </p:tgtEl>
                                        <p:attrNameLst>
                                          <p:attrName>ppt_x</p:attrName>
                                          <p:attrName>ppt_y</p:attrName>
                                        </p:attrNameLst>
                                      </p:cBhvr>
                                      <p:rCtr x="22187" y="-46"/>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B6E5-DE34-627E-57D0-45467F1CE4B8}"/>
              </a:ext>
            </a:extLst>
          </p:cNvPr>
          <p:cNvSpPr>
            <a:spLocks noGrp="1"/>
          </p:cNvSpPr>
          <p:nvPr>
            <p:ph type="title"/>
          </p:nvPr>
        </p:nvSpPr>
        <p:spPr/>
        <p:txBody>
          <a:bodyPr/>
          <a:lstStyle/>
          <a:p>
            <a:pPr algn="ctr"/>
            <a:r>
              <a:rPr lang="en-US" b="1" dirty="0"/>
              <a:t>Verification - Control &amp; Parameters</a:t>
            </a:r>
            <a:endParaRPr lang="en-IL" b="1" dirty="0"/>
          </a:p>
        </p:txBody>
      </p:sp>
      <p:sp>
        <p:nvSpPr>
          <p:cNvPr id="4" name="Slide Number Placeholder 3">
            <a:extLst>
              <a:ext uri="{FF2B5EF4-FFF2-40B4-BE49-F238E27FC236}">
                <a16:creationId xmlns:a16="http://schemas.microsoft.com/office/drawing/2014/main" id="{2E26870F-8EC3-596A-6AF5-4AE44D288DD7}"/>
              </a:ext>
            </a:extLst>
          </p:cNvPr>
          <p:cNvSpPr>
            <a:spLocks noGrp="1"/>
          </p:cNvSpPr>
          <p:nvPr>
            <p:ph type="sldNum" sz="quarter" idx="12"/>
          </p:nvPr>
        </p:nvSpPr>
        <p:spPr/>
        <p:txBody>
          <a:bodyPr/>
          <a:lstStyle/>
          <a:p>
            <a:fld id="{75F5D707-CF62-4FA5-8B06-DA89ACD07175}" type="slidenum">
              <a:rPr lang="he-IL" smtClean="0"/>
              <a:t>44</a:t>
            </a:fld>
            <a:endParaRPr lang="he-IL"/>
          </a:p>
        </p:txBody>
      </p:sp>
      <p:graphicFrame>
        <p:nvGraphicFramePr>
          <p:cNvPr id="11" name="Content Placeholder 10">
            <a:extLst>
              <a:ext uri="{FF2B5EF4-FFF2-40B4-BE49-F238E27FC236}">
                <a16:creationId xmlns:a16="http://schemas.microsoft.com/office/drawing/2014/main" id="{2E520C70-0190-E8E2-5E83-8D1435AC5A9B}"/>
              </a:ext>
            </a:extLst>
          </p:cNvPr>
          <p:cNvGraphicFramePr>
            <a:graphicFrameLocks noGrp="1"/>
          </p:cNvGraphicFramePr>
          <p:nvPr>
            <p:ph idx="1"/>
            <p:extLst>
              <p:ext uri="{D42A27DB-BD31-4B8C-83A1-F6EECF244321}">
                <p14:modId xmlns:p14="http://schemas.microsoft.com/office/powerpoint/2010/main" val="3551853194"/>
              </p:ext>
            </p:extLst>
          </p:nvPr>
        </p:nvGraphicFramePr>
        <p:xfrm>
          <a:off x="426663" y="2004795"/>
          <a:ext cx="11506197" cy="3042112"/>
        </p:xfrm>
        <a:graphic>
          <a:graphicData uri="http://schemas.openxmlformats.org/drawingml/2006/table">
            <a:tbl>
              <a:tblPr firstRow="1" bandRow="1">
                <a:tableStyleId>{2D5ABB26-0587-4C30-8999-92F81FD0307C}</a:tableStyleId>
              </a:tblPr>
              <a:tblGrid>
                <a:gridCol w="744986">
                  <a:extLst>
                    <a:ext uri="{9D8B030D-6E8A-4147-A177-3AD203B41FA5}">
                      <a16:colId xmlns:a16="http://schemas.microsoft.com/office/drawing/2014/main" val="2347115173"/>
                    </a:ext>
                  </a:extLst>
                </a:gridCol>
                <a:gridCol w="525872">
                  <a:extLst>
                    <a:ext uri="{9D8B030D-6E8A-4147-A177-3AD203B41FA5}">
                      <a16:colId xmlns:a16="http://schemas.microsoft.com/office/drawing/2014/main" val="3376867337"/>
                    </a:ext>
                  </a:extLst>
                </a:gridCol>
                <a:gridCol w="1010139">
                  <a:extLst>
                    <a:ext uri="{9D8B030D-6E8A-4147-A177-3AD203B41FA5}">
                      <a16:colId xmlns:a16="http://schemas.microsoft.com/office/drawing/2014/main" val="2430793417"/>
                    </a:ext>
                  </a:extLst>
                </a:gridCol>
                <a:gridCol w="881302">
                  <a:extLst>
                    <a:ext uri="{9D8B030D-6E8A-4147-A177-3AD203B41FA5}">
                      <a16:colId xmlns:a16="http://schemas.microsoft.com/office/drawing/2014/main" val="3700973581"/>
                    </a:ext>
                  </a:extLst>
                </a:gridCol>
                <a:gridCol w="543289">
                  <a:extLst>
                    <a:ext uri="{9D8B030D-6E8A-4147-A177-3AD203B41FA5}">
                      <a16:colId xmlns:a16="http://schemas.microsoft.com/office/drawing/2014/main" val="3814647001"/>
                    </a:ext>
                  </a:extLst>
                </a:gridCol>
                <a:gridCol w="481630">
                  <a:extLst>
                    <a:ext uri="{9D8B030D-6E8A-4147-A177-3AD203B41FA5}">
                      <a16:colId xmlns:a16="http://schemas.microsoft.com/office/drawing/2014/main" val="3698256267"/>
                    </a:ext>
                  </a:extLst>
                </a:gridCol>
                <a:gridCol w="488611">
                  <a:extLst>
                    <a:ext uri="{9D8B030D-6E8A-4147-A177-3AD203B41FA5}">
                      <a16:colId xmlns:a16="http://schemas.microsoft.com/office/drawing/2014/main" val="2795060387"/>
                    </a:ext>
                  </a:extLst>
                </a:gridCol>
                <a:gridCol w="984201">
                  <a:extLst>
                    <a:ext uri="{9D8B030D-6E8A-4147-A177-3AD203B41FA5}">
                      <a16:colId xmlns:a16="http://schemas.microsoft.com/office/drawing/2014/main" val="3802275263"/>
                    </a:ext>
                  </a:extLst>
                </a:gridCol>
                <a:gridCol w="847449">
                  <a:extLst>
                    <a:ext uri="{9D8B030D-6E8A-4147-A177-3AD203B41FA5}">
                      <a16:colId xmlns:a16="http://schemas.microsoft.com/office/drawing/2014/main" val="700708840"/>
                    </a:ext>
                  </a:extLst>
                </a:gridCol>
                <a:gridCol w="889969">
                  <a:extLst>
                    <a:ext uri="{9D8B030D-6E8A-4147-A177-3AD203B41FA5}">
                      <a16:colId xmlns:a16="http://schemas.microsoft.com/office/drawing/2014/main" val="2737220461"/>
                    </a:ext>
                  </a:extLst>
                </a:gridCol>
                <a:gridCol w="489251">
                  <a:extLst>
                    <a:ext uri="{9D8B030D-6E8A-4147-A177-3AD203B41FA5}">
                      <a16:colId xmlns:a16="http://schemas.microsoft.com/office/drawing/2014/main" val="1716895097"/>
                    </a:ext>
                  </a:extLst>
                </a:gridCol>
                <a:gridCol w="1074943">
                  <a:extLst>
                    <a:ext uri="{9D8B030D-6E8A-4147-A177-3AD203B41FA5}">
                      <a16:colId xmlns:a16="http://schemas.microsoft.com/office/drawing/2014/main" val="1450868946"/>
                    </a:ext>
                  </a:extLst>
                </a:gridCol>
                <a:gridCol w="2544555">
                  <a:extLst>
                    <a:ext uri="{9D8B030D-6E8A-4147-A177-3AD203B41FA5}">
                      <a16:colId xmlns:a16="http://schemas.microsoft.com/office/drawing/2014/main" val="272731466"/>
                    </a:ext>
                  </a:extLst>
                </a:gridCol>
              </a:tblGrid>
              <a:tr h="145045">
                <a:tc>
                  <a:txBody>
                    <a:bodyPr/>
                    <a:lstStyle/>
                    <a:p>
                      <a:pPr algn="ctr" fontAlgn="b"/>
                      <a:endParaRPr lang="de-DE" sz="1000" b="0" i="0" u="none" strike="noStrike">
                        <a:solidFill>
                          <a:srgbClr val="000000"/>
                        </a:solidFill>
                        <a:effectLst/>
                        <a:latin typeface="Calibri" panose="020F0502020204030204" pitchFamily="34" charset="0"/>
                      </a:endParaRP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ctr" fontAlgn="b"/>
                      <a:endParaRPr lang="de-DE" sz="1000" b="0" i="0" u="none" strike="noStrike">
                        <a:solidFill>
                          <a:srgbClr val="000000"/>
                        </a:solidFill>
                        <a:effectLst/>
                        <a:latin typeface="Calibri" panose="020F0502020204030204" pitchFamily="34" charset="0"/>
                      </a:endParaRP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gridSpan="3">
                  <a:txBody>
                    <a:bodyPr/>
                    <a:lstStyle/>
                    <a:p>
                      <a:pPr algn="ctr" fontAlgn="b"/>
                      <a:r>
                        <a:rPr lang="de-DE" sz="1600" b="1" i="0" u="none" strike="noStrike" dirty="0">
                          <a:solidFill>
                            <a:srgbClr val="000000"/>
                          </a:solidFill>
                          <a:effectLst/>
                          <a:latin typeface="Calibri" panose="020F0502020204030204" pitchFamily="34" charset="0"/>
                        </a:rPr>
                        <a:t>Write </a:t>
                      </a:r>
                      <a:r>
                        <a:rPr lang="en-US" sz="1600" b="1" dirty="0"/>
                        <a:t>Address</a:t>
                      </a:r>
                      <a:endParaRPr lang="de-DE" sz="1600" b="1" i="0" u="none" strike="noStrike" dirty="0">
                        <a:solidFill>
                          <a:srgbClr val="000000"/>
                        </a:solidFill>
                        <a:effectLst/>
                        <a:latin typeface="Calibri" panose="020F0502020204030204" pitchFamily="34" charset="0"/>
                      </a:endParaRP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hMerge="1">
                  <a:txBody>
                    <a:bodyPr/>
                    <a:lstStyle/>
                    <a:p>
                      <a:pPr algn="l" fontAlgn="b"/>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hMerge="1">
                  <a:txBody>
                    <a:bodyPr/>
                    <a:lstStyle/>
                    <a:p>
                      <a:pPr algn="l" fontAlgn="b"/>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a:t>Write Data</a:t>
                      </a:r>
                      <a:endParaRPr lang="en-IL" sz="1600" b="1"/>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2">
                        <a:lumMod val="75000"/>
                      </a:schemeClr>
                    </a:solidFill>
                  </a:tcPr>
                </a:tc>
                <a:tc hMerge="1">
                  <a:txBody>
                    <a:bodyPr/>
                    <a:lstStyle/>
                    <a:p>
                      <a:pPr algn="l" fontAlgn="b"/>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fontAlgn="b"/>
                      <a:r>
                        <a:rPr lang="de-DE" sz="1600" b="1" i="0" u="none" strike="noStrike">
                          <a:solidFill>
                            <a:srgbClr val="000000"/>
                          </a:solidFill>
                          <a:effectLst/>
                          <a:latin typeface="Calibri" panose="020F0502020204030204" pitchFamily="34" charset="0"/>
                        </a:rPr>
                        <a:t>Write Response</a:t>
                      </a: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a:t>Read Data Address</a:t>
                      </a:r>
                      <a:endParaRPr lang="en-IL" sz="1600" b="1"/>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hMerge="1">
                  <a:txBody>
                    <a:bodyPr/>
                    <a:lstStyle/>
                    <a:p>
                      <a:pPr algn="l" fontAlgn="b"/>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hMerge="1">
                  <a:txBody>
                    <a:bodyPr/>
                    <a:lstStyle/>
                    <a:p>
                      <a:pPr algn="l" fontAlgn="b"/>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fontAlgn="b"/>
                      <a:r>
                        <a:rPr lang="de-DE" sz="1600" b="1" i="0" u="none" strike="noStrike">
                          <a:solidFill>
                            <a:srgbClr val="000000"/>
                          </a:solidFill>
                          <a:effectLst/>
                          <a:latin typeface="Calibri" panose="020F0502020204030204" pitchFamily="34" charset="0"/>
                        </a:rPr>
                        <a:t>Read Response</a:t>
                      </a: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endParaRPr lang="de-DE" sz="1600" b="1" i="0" u="none" strike="noStrike">
                        <a:solidFill>
                          <a:srgbClr val="000000"/>
                        </a:solidFill>
                        <a:effectLst/>
                        <a:latin typeface="Calibri" panose="020F0502020204030204" pitchFamily="34" charset="0"/>
                      </a:endParaRPr>
                    </a:p>
                  </a:txBody>
                  <a:tcPr marL="7252" marR="7252" marT="7252"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99281056"/>
                  </a:ext>
                </a:extLst>
              </a:tr>
              <a:tr h="145045">
                <a:tc>
                  <a:txBody>
                    <a:bodyPr/>
                    <a:lstStyle/>
                    <a:p>
                      <a:pPr algn="ctr" fontAlgn="b"/>
                      <a:r>
                        <a:rPr lang="de-DE" sz="1000" b="1" u="none" strike="noStrike">
                          <a:effectLst/>
                        </a:rPr>
                        <a:t>wait_ACLKS</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ctr" fontAlgn="b"/>
                      <a:r>
                        <a:rPr lang="de-DE" sz="1000" b="1" u="none" strike="noStrike">
                          <a:effectLst/>
                        </a:rPr>
                        <a:t>ARESETn</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AWADDR[15:12]_-_bin</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ctr" fontAlgn="b"/>
                      <a:r>
                        <a:rPr lang="de-DE" sz="1000" b="1" u="none" strike="noStrike">
                          <a:effectLst/>
                        </a:rPr>
                        <a:t>AWADDR[7:0]_-_dec</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ctr" fontAlgn="b"/>
                      <a:r>
                        <a:rPr lang="de-DE" sz="1000" b="1" u="none" strike="noStrike">
                          <a:effectLst/>
                        </a:rPr>
                        <a:t>AWVALID</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WDATA</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ctr" fontAlgn="b"/>
                      <a:r>
                        <a:rPr lang="de-DE" sz="1000" b="1" u="none" strike="noStrike">
                          <a:effectLst/>
                        </a:rPr>
                        <a:t>WVALID</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BREADY</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ARADDR[15:12]_-_bin</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ctr" fontAlgn="b"/>
                      <a:r>
                        <a:rPr lang="de-DE" sz="1000" b="1" u="none" strike="noStrike">
                          <a:effectLst/>
                        </a:rPr>
                        <a:t>ARADDR[7:0]_-_dec</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ctr" fontAlgn="b"/>
                      <a:r>
                        <a:rPr lang="de-DE" sz="1000" b="1" u="none" strike="noStrike">
                          <a:effectLst/>
                        </a:rPr>
                        <a:t>ARVALID</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RREADY</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tcPr>
                </a:tc>
                <a:tc>
                  <a:txBody>
                    <a:bodyPr/>
                    <a:lstStyle/>
                    <a:p>
                      <a:pPr algn="ctr" fontAlgn="b"/>
                      <a:r>
                        <a:rPr lang="de-DE" sz="1000" b="1" u="none" strike="noStrike">
                          <a:effectLst/>
                        </a:rPr>
                        <a:t>comment</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29324185"/>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err="1">
                          <a:effectLst/>
                        </a:rPr>
                        <a:t>nothing</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28575"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0684370"/>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b="1" u="none" strike="noStrike" err="1">
                          <a:effectLst/>
                        </a:rPr>
                        <a:t>reset_params</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92926354"/>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err="1">
                          <a:effectLst/>
                        </a:rPr>
                        <a:t>nothing</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1670052"/>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0010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-30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b="1" u="none" strike="noStrike">
                          <a:effectLst/>
                        </a:rPr>
                        <a:t>load_brigthness_-_factor_-30</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0421345"/>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a:effectLst/>
                        </a:rPr>
                        <a:t>load_</a:t>
                      </a:r>
                      <a:r>
                        <a:rPr lang="de-DE" sz="1000" u="none" strike="noStrike" err="1">
                          <a:effectLst/>
                        </a:rPr>
                        <a:t>brigthness</a:t>
                      </a:r>
                      <a:r>
                        <a:rPr lang="de-DE" sz="1000" u="none" strike="noStrike">
                          <a:effectLst/>
                        </a:rPr>
                        <a:t>_-_</a:t>
                      </a:r>
                      <a:r>
                        <a:rPr lang="de-DE" sz="1000" u="none" strike="noStrike" err="1">
                          <a:effectLst/>
                        </a:rPr>
                        <a:t>write_response</a:t>
                      </a:r>
                      <a:r>
                        <a:rPr lang="de-DE" sz="1000" u="none" strike="noStrike">
                          <a:effectLst/>
                        </a:rPr>
                        <a:t>?</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99756071"/>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a:effectLst/>
                        </a:rPr>
                        <a:t>nothing</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9894940"/>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0100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4</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b="1" u="none" strike="noStrike">
                          <a:effectLst/>
                        </a:rPr>
                        <a:t>load_contrast_-_factor_0.5</a:t>
                      </a:r>
                      <a:endParaRPr lang="de-DE"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91926839"/>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a:effectLst/>
                        </a:rPr>
                        <a:t>load_</a:t>
                      </a:r>
                      <a:r>
                        <a:rPr lang="de-DE" sz="1000" u="none" strike="noStrike" err="1">
                          <a:effectLst/>
                        </a:rPr>
                        <a:t>contrast</a:t>
                      </a:r>
                      <a:r>
                        <a:rPr lang="de-DE" sz="1000" u="none" strike="noStrike">
                          <a:effectLst/>
                        </a:rPr>
                        <a:t>_-_</a:t>
                      </a:r>
                      <a:r>
                        <a:rPr lang="de-DE" sz="1000" u="none" strike="noStrike" err="1">
                          <a:effectLst/>
                        </a:rPr>
                        <a:t>write_response</a:t>
                      </a:r>
                      <a:r>
                        <a:rPr lang="de-DE" sz="1000" u="none" strike="noStrike">
                          <a:effectLst/>
                        </a:rPr>
                        <a:t>?</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52642395"/>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err="1">
                          <a:effectLst/>
                        </a:rPr>
                        <a:t>nothing</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61538733"/>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0110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err="1">
                          <a:effectLst/>
                        </a:rPr>
                        <a:t>read_invalid_addr</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0648487"/>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err="1">
                          <a:effectLst/>
                        </a:rPr>
                        <a:t>read_invalid_read_response</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8137272"/>
                  </a:ext>
                </a:extLst>
              </a:tr>
              <a:tr h="145045">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a:effectLst/>
                        </a:rPr>
                        <a:t>nothing</a:t>
                      </a:r>
                      <a:endParaRPr lang="de-DE"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9799807"/>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0001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6</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en-US" sz="1000" b="1" u="none" strike="noStrike">
                          <a:effectLst/>
                        </a:rPr>
                        <a:t>load_enables_-_ON,ON,OFF</a:t>
                      </a:r>
                      <a:endParaRPr lang="en-US" sz="1000" b="1"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8674567"/>
                  </a:ext>
                </a:extLst>
              </a:tr>
              <a:tr h="145045">
                <a:tc>
                  <a:txBody>
                    <a:bodyPr/>
                    <a:lstStyle/>
                    <a:p>
                      <a:pPr algn="r" fontAlgn="b"/>
                      <a:r>
                        <a:rPr lang="en-IL" sz="1000" u="none" strike="noStrike">
                          <a:effectLst/>
                        </a:rPr>
                        <a:t>3</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1</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accent4">
                        <a:lumMod val="40000"/>
                        <a:lumOff val="60000"/>
                      </a:schemeClr>
                    </a:solidFill>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r" fontAlgn="b"/>
                      <a:r>
                        <a:rPr lang="en-IL" sz="1000" u="none" strike="noStrike">
                          <a:effectLst/>
                        </a:rPr>
                        <a:t>0</a:t>
                      </a:r>
                      <a:endParaRPr lang="en-IL" sz="1000" b="0" i="0" u="none" strike="noStrike">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l" fontAlgn="b"/>
                      <a:r>
                        <a:rPr lang="de-DE" sz="1000" u="none" strike="noStrike" dirty="0">
                          <a:effectLst/>
                        </a:rPr>
                        <a:t>load_</a:t>
                      </a:r>
                      <a:r>
                        <a:rPr lang="de-DE" sz="1000" u="none" strike="noStrike" dirty="0" err="1">
                          <a:effectLst/>
                        </a:rPr>
                        <a:t>enables</a:t>
                      </a:r>
                      <a:r>
                        <a:rPr lang="de-DE" sz="1000" u="none" strike="noStrike" dirty="0">
                          <a:effectLst/>
                        </a:rPr>
                        <a:t>_-_</a:t>
                      </a:r>
                      <a:r>
                        <a:rPr lang="de-DE" sz="1000" u="none" strike="noStrike" dirty="0" err="1">
                          <a:effectLst/>
                        </a:rPr>
                        <a:t>write_response</a:t>
                      </a:r>
                      <a:r>
                        <a:rPr lang="de-DE" sz="1000" u="none" strike="noStrike" dirty="0">
                          <a:effectLst/>
                        </a:rPr>
                        <a:t>?</a:t>
                      </a:r>
                      <a:endParaRPr lang="de-DE" sz="1000" b="0" i="0" u="none" strike="noStrike" dirty="0">
                        <a:solidFill>
                          <a:srgbClr val="000000"/>
                        </a:solidFill>
                        <a:effectLst/>
                        <a:latin typeface="Calibri" panose="020F0502020204030204" pitchFamily="34" charset="0"/>
                      </a:endParaRPr>
                    </a:p>
                  </a:txBody>
                  <a:tcPr marL="7252" marR="7252" marT="7252" marB="0" anchor="b">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40821683"/>
                  </a:ext>
                </a:extLst>
              </a:tr>
            </a:tbl>
          </a:graphicData>
        </a:graphic>
      </p:graphicFrame>
      <p:pic>
        <p:nvPicPr>
          <p:cNvPr id="8" name="Picture 3" descr="Diagram&#10;&#10;Description automatically generated">
            <a:extLst>
              <a:ext uri="{FF2B5EF4-FFF2-40B4-BE49-F238E27FC236}">
                <a16:creationId xmlns:a16="http://schemas.microsoft.com/office/drawing/2014/main" id="{454067C2-A64D-D246-1710-E9A2DB0CBE7A}"/>
              </a:ext>
            </a:extLst>
          </p:cNvPr>
          <p:cNvPicPr>
            <a:picLocks noChangeAspect="1"/>
          </p:cNvPicPr>
          <p:nvPr/>
        </p:nvPicPr>
        <p:blipFill>
          <a:blip r:embed="rId3"/>
          <a:stretch>
            <a:fillRect/>
          </a:stretch>
        </p:blipFill>
        <p:spPr>
          <a:xfrm>
            <a:off x="747458" y="3615719"/>
            <a:ext cx="10159092" cy="3242281"/>
          </a:xfrm>
          <a:prstGeom prst="rect">
            <a:avLst/>
          </a:prstGeom>
        </p:spPr>
      </p:pic>
      <p:pic>
        <p:nvPicPr>
          <p:cNvPr id="3" name="תמונה 89" descr="https://www.nanopack.eu/wp-content/uploads/2017/04/Technion-IIT-TwoLines-Eng-B.jpg">
            <a:extLst>
              <a:ext uri="{FF2B5EF4-FFF2-40B4-BE49-F238E27FC236}">
                <a16:creationId xmlns:a16="http://schemas.microsoft.com/office/drawing/2014/main" id="{50C48918-712B-5154-6958-EE55C25536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128B9A-7DD0-AB98-1221-3F26CB423C32}"/>
              </a:ext>
            </a:extLst>
          </p:cNvPr>
          <p:cNvPicPr>
            <a:picLocks noChangeAspect="1"/>
          </p:cNvPicPr>
          <p:nvPr/>
        </p:nvPicPr>
        <p:blipFill>
          <a:blip r:embed="rId5"/>
          <a:stretch>
            <a:fillRect/>
          </a:stretch>
        </p:blipFill>
        <p:spPr>
          <a:xfrm>
            <a:off x="872600" y="264332"/>
            <a:ext cx="2395749" cy="447206"/>
          </a:xfrm>
          <a:prstGeom prst="rect">
            <a:avLst/>
          </a:prstGeom>
        </p:spPr>
      </p:pic>
    </p:spTree>
    <p:extLst>
      <p:ext uri="{BB962C8B-B14F-4D97-AF65-F5344CB8AC3E}">
        <p14:creationId xmlns:p14="http://schemas.microsoft.com/office/powerpoint/2010/main" val="4171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457B570-192D-31B0-7E07-8F2BE6518FE8}"/>
              </a:ext>
            </a:extLst>
          </p:cNvPr>
          <p:cNvGraphicFramePr>
            <a:graphicFrameLocks noGrp="1"/>
          </p:cNvGraphicFramePr>
          <p:nvPr>
            <p:ph idx="1"/>
            <p:extLst>
              <p:ext uri="{D42A27DB-BD31-4B8C-83A1-F6EECF244321}">
                <p14:modId xmlns:p14="http://schemas.microsoft.com/office/powerpoint/2010/main" val="1924047713"/>
              </p:ext>
            </p:extLst>
          </p:nvPr>
        </p:nvGraphicFramePr>
        <p:xfrm>
          <a:off x="1117601" y="1485429"/>
          <a:ext cx="10029824" cy="4609999"/>
        </p:xfrm>
        <a:graphic>
          <a:graphicData uri="http://schemas.openxmlformats.org/drawingml/2006/table">
            <a:tbl>
              <a:tblPr rtl="1" firstRow="1" firstCol="1" bandRow="1"/>
              <a:tblGrid>
                <a:gridCol w="1416814">
                  <a:extLst>
                    <a:ext uri="{9D8B030D-6E8A-4147-A177-3AD203B41FA5}">
                      <a16:colId xmlns:a16="http://schemas.microsoft.com/office/drawing/2014/main" val="2582484322"/>
                    </a:ext>
                  </a:extLst>
                </a:gridCol>
                <a:gridCol w="1416814">
                  <a:extLst>
                    <a:ext uri="{9D8B030D-6E8A-4147-A177-3AD203B41FA5}">
                      <a16:colId xmlns:a16="http://schemas.microsoft.com/office/drawing/2014/main" val="2477293107"/>
                    </a:ext>
                  </a:extLst>
                </a:gridCol>
                <a:gridCol w="1163353">
                  <a:extLst>
                    <a:ext uri="{9D8B030D-6E8A-4147-A177-3AD203B41FA5}">
                      <a16:colId xmlns:a16="http://schemas.microsoft.com/office/drawing/2014/main" val="3410596646"/>
                    </a:ext>
                  </a:extLst>
                </a:gridCol>
                <a:gridCol w="2131644">
                  <a:extLst>
                    <a:ext uri="{9D8B030D-6E8A-4147-A177-3AD203B41FA5}">
                      <a16:colId xmlns:a16="http://schemas.microsoft.com/office/drawing/2014/main" val="3960969377"/>
                    </a:ext>
                  </a:extLst>
                </a:gridCol>
                <a:gridCol w="3158336">
                  <a:extLst>
                    <a:ext uri="{9D8B030D-6E8A-4147-A177-3AD203B41FA5}">
                      <a16:colId xmlns:a16="http://schemas.microsoft.com/office/drawing/2014/main" val="3631138779"/>
                    </a:ext>
                  </a:extLst>
                </a:gridCol>
                <a:gridCol w="742863">
                  <a:extLst>
                    <a:ext uri="{9D8B030D-6E8A-4147-A177-3AD203B41FA5}">
                      <a16:colId xmlns:a16="http://schemas.microsoft.com/office/drawing/2014/main" val="690176093"/>
                    </a:ext>
                  </a:extLst>
                </a:gridCol>
              </a:tblGrid>
              <a:tr h="291907">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Invalid address</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Brightness</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Contrast</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Gamma</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Purpose / Comment</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Test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2737823"/>
                  </a:ext>
                </a:extLst>
              </a:tr>
              <a:tr h="144764">
                <a:tc gridSpan="6">
                  <a:txBody>
                    <a:bodyPr/>
                    <a:lstStyle/>
                    <a:p>
                      <a:pPr algn="ct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AXI-Lite, control, memory</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7239227"/>
                  </a:ext>
                </a:extLst>
              </a:tr>
              <a:tr h="674949">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Write.</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Read.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Write -30.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Read.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Write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Read.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Write to all LUT according to 0.5.</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Calibri" panose="020F0502020204030204" pitchFamily="34" charset="0"/>
                          <a:ea typeface="Calibri" panose="020F0502020204030204" pitchFamily="34" charset="0"/>
                          <a:cs typeface="Arial" panose="020B0604020202020204" pitchFamily="34" charset="0"/>
                        </a:rPr>
                        <a:t>Read value in 1,100.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Parameters read write</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1</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602267"/>
                  </a:ext>
                </a:extLst>
              </a:tr>
              <a:tr h="179106">
                <a:tc gridSpan="6">
                  <a:txBody>
                    <a:bodyPr/>
                    <a:lstStyle/>
                    <a:p>
                      <a:pPr algn="ct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AXI-Stream, Datapath only</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90836528"/>
                  </a:ext>
                </a:extLst>
              </a:tr>
              <a:tr h="279489">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Bypass</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2</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8547640"/>
                  </a:ext>
                </a:extLst>
              </a:tr>
              <a:tr h="376439">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Gamma</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3</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928177"/>
                  </a:ext>
                </a:extLst>
              </a:tr>
              <a:tr h="376439">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Contrast (min delay from param change to output)</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4</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7208743"/>
                  </a:ext>
                </a:extLst>
              </a:tr>
              <a:tr h="376439">
                <a:tc>
                  <a:txBody>
                    <a:bodyPr/>
                    <a:lstStyle/>
                    <a:p>
                      <a:pPr rtl="0">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Brightness</a:t>
                      </a:r>
                      <a:endParaRPr lang="en-IL" sz="1600" b="1">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5</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3593655"/>
                  </a:ext>
                </a:extLst>
              </a:tr>
              <a:tr h="376439">
                <a:tc>
                  <a:txBody>
                    <a:bodyPr/>
                    <a:lstStyle/>
                    <a:p>
                      <a:pPr rtl="0">
                        <a:lnSpc>
                          <a:spcPct val="107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Combined </a:t>
                      </a:r>
                      <a:r>
                        <a:rPr lang="en-US" sz="1600" b="1" dirty="0" err="1">
                          <a:effectLst/>
                          <a:latin typeface="Calibri" panose="020F0502020204030204" pitchFamily="34" charset="0"/>
                          <a:ea typeface="Calibri" panose="020F0502020204030204" pitchFamily="34" charset="0"/>
                          <a:cs typeface="Arial" panose="020B0604020202020204" pitchFamily="34" charset="0"/>
                        </a:rPr>
                        <a:t>datapath</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6</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881652"/>
                  </a:ext>
                </a:extLst>
              </a:tr>
              <a:tr h="376439">
                <a:tc>
                  <a:txBody>
                    <a:bodyPr/>
                    <a:lstStyle/>
                    <a:p>
                      <a:pPr rtl="0">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Combined datapath</a:t>
                      </a:r>
                      <a:endParaRPr lang="en-IL" sz="1600" b="1">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7</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919361"/>
                  </a:ext>
                </a:extLst>
              </a:tr>
              <a:tr h="376439">
                <a:tc>
                  <a:txBody>
                    <a:bodyPr/>
                    <a:lstStyle/>
                    <a:p>
                      <a:pPr rtl="0">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0.5</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Combined </a:t>
                      </a:r>
                      <a:r>
                        <a:rPr lang="en-US" sz="1600" b="1" dirty="0" err="1">
                          <a:effectLst/>
                          <a:latin typeface="Calibri" panose="020F0502020204030204" pitchFamily="34" charset="0"/>
                          <a:ea typeface="Calibri" panose="020F0502020204030204" pitchFamily="34" charset="0"/>
                          <a:cs typeface="Arial" panose="020B0604020202020204" pitchFamily="34" charset="0"/>
                        </a:rPr>
                        <a:t>datapath</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8</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336845"/>
                  </a:ext>
                </a:extLst>
              </a:tr>
              <a:tr h="376439">
                <a:tc>
                  <a:txBody>
                    <a:bodyPr/>
                    <a:lstStyle/>
                    <a:p>
                      <a:pPr rtl="0">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 </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On, -30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On, 0.5</a:t>
                      </a:r>
                      <a:endParaRPr kumimoji="0" lang="en-IL"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On, 0.5</a:t>
                      </a:r>
                      <a:endParaRPr kumimoji="0" lang="en-IL"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Full </a:t>
                      </a:r>
                      <a:r>
                        <a:rPr lang="en-US" sz="1600" b="1" dirty="0" err="1">
                          <a:effectLst/>
                          <a:latin typeface="Calibri" panose="020F0502020204030204" pitchFamily="34" charset="0"/>
                          <a:ea typeface="Calibri" panose="020F0502020204030204" pitchFamily="34" charset="0"/>
                          <a:cs typeface="Arial" panose="020B0604020202020204" pitchFamily="34" charset="0"/>
                        </a:rPr>
                        <a:t>datapath</a:t>
                      </a:r>
                      <a:endParaRPr lang="en-IL" sz="1600" b="1"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9</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59042" marR="59042"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520027"/>
                  </a:ext>
                </a:extLst>
              </a:tr>
            </a:tbl>
          </a:graphicData>
        </a:graphic>
      </p:graphicFrame>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45</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Tests</a:t>
            </a:r>
            <a:endParaRPr lang="en-IL" dirty="0"/>
          </a:p>
        </p:txBody>
      </p:sp>
    </p:spTree>
    <p:extLst>
      <p:ext uri="{BB962C8B-B14F-4D97-AF65-F5344CB8AC3E}">
        <p14:creationId xmlns:p14="http://schemas.microsoft.com/office/powerpoint/2010/main" val="2166090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46</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 - Test #1</a:t>
            </a:r>
            <a:endParaRPr lang="en-IL" dirty="0"/>
          </a:p>
        </p:txBody>
      </p:sp>
      <p:sp>
        <p:nvSpPr>
          <p:cNvPr id="20" name="TextBox 19">
            <a:extLst>
              <a:ext uri="{FF2B5EF4-FFF2-40B4-BE49-F238E27FC236}">
                <a16:creationId xmlns:a16="http://schemas.microsoft.com/office/drawing/2014/main" id="{0D4158A0-28B1-DCA8-7EED-DFB0A6F4349C}"/>
              </a:ext>
            </a:extLst>
          </p:cNvPr>
          <p:cNvSpPr txBox="1"/>
          <p:nvPr/>
        </p:nvSpPr>
        <p:spPr>
          <a:xfrm>
            <a:off x="0" y="1571128"/>
            <a:ext cx="12192000" cy="461665"/>
          </a:xfrm>
          <a:prstGeom prst="rect">
            <a:avLst/>
          </a:prstGeom>
          <a:noFill/>
        </p:spPr>
        <p:txBody>
          <a:bodyPr wrap="square" rtlCol="0">
            <a:spAutoFit/>
          </a:bodyPr>
          <a:lstStyle/>
          <a:p>
            <a:pPr algn="ctr"/>
            <a:r>
              <a:rPr lang="en-US" sz="2400" dirty="0"/>
              <a:t>Invalid address write attempt – SLVERR BRESP</a:t>
            </a:r>
          </a:p>
        </p:txBody>
      </p:sp>
      <p:pic>
        <p:nvPicPr>
          <p:cNvPr id="25" name="Content Placeholder 24" descr="A screenshot of a computer&#10;&#10;Description automatically generated">
            <a:extLst>
              <a:ext uri="{FF2B5EF4-FFF2-40B4-BE49-F238E27FC236}">
                <a16:creationId xmlns:a16="http://schemas.microsoft.com/office/drawing/2014/main" id="{372FA5B5-D936-2A23-721D-BADF74895E3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2407396"/>
            <a:ext cx="12192000" cy="4450604"/>
          </a:xfrm>
        </p:spPr>
      </p:pic>
    </p:spTree>
    <p:extLst>
      <p:ext uri="{BB962C8B-B14F-4D97-AF65-F5344CB8AC3E}">
        <p14:creationId xmlns:p14="http://schemas.microsoft.com/office/powerpoint/2010/main" val="715121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47</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 - Test #1</a:t>
            </a:r>
            <a:endParaRPr lang="en-IL" dirty="0"/>
          </a:p>
        </p:txBody>
      </p:sp>
      <p:pic>
        <p:nvPicPr>
          <p:cNvPr id="13" name="Content Placeholder 12" descr="A screenshot of a computer&#10;&#10;Description automatically generated">
            <a:extLst>
              <a:ext uri="{FF2B5EF4-FFF2-40B4-BE49-F238E27FC236}">
                <a16:creationId xmlns:a16="http://schemas.microsoft.com/office/drawing/2014/main" id="{58C7DC3D-98B0-F3A6-C61E-774AC21F8FD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 y="2404292"/>
            <a:ext cx="12191999" cy="4450604"/>
          </a:xfrm>
          <a:prstGeom prst="rect">
            <a:avLst/>
          </a:prstGeom>
        </p:spPr>
      </p:pic>
      <p:sp>
        <p:nvSpPr>
          <p:cNvPr id="14" name="TextBox 13">
            <a:extLst>
              <a:ext uri="{FF2B5EF4-FFF2-40B4-BE49-F238E27FC236}">
                <a16:creationId xmlns:a16="http://schemas.microsoft.com/office/drawing/2014/main" id="{FB05DCB7-7965-5A8A-4028-2196AFB8ADB0}"/>
              </a:ext>
            </a:extLst>
          </p:cNvPr>
          <p:cNvSpPr txBox="1"/>
          <p:nvPr/>
        </p:nvSpPr>
        <p:spPr>
          <a:xfrm>
            <a:off x="0" y="1571128"/>
            <a:ext cx="12192000" cy="461665"/>
          </a:xfrm>
          <a:prstGeom prst="rect">
            <a:avLst/>
          </a:prstGeom>
          <a:noFill/>
        </p:spPr>
        <p:txBody>
          <a:bodyPr wrap="square" rtlCol="0">
            <a:spAutoFit/>
          </a:bodyPr>
          <a:lstStyle/>
          <a:p>
            <a:pPr algn="ctr"/>
            <a:r>
              <a:rPr lang="en-US" sz="2400" dirty="0"/>
              <a:t>Valid writes: contrast to “4”, gamma LUT “1” to “16”</a:t>
            </a:r>
          </a:p>
        </p:txBody>
      </p:sp>
    </p:spTree>
    <p:extLst>
      <p:ext uri="{BB962C8B-B14F-4D97-AF65-F5344CB8AC3E}">
        <p14:creationId xmlns:p14="http://schemas.microsoft.com/office/powerpoint/2010/main" val="3030986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48</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 - Test #1</a:t>
            </a:r>
            <a:endParaRPr lang="en-IL" dirty="0"/>
          </a:p>
        </p:txBody>
      </p:sp>
      <p:pic>
        <p:nvPicPr>
          <p:cNvPr id="13" name="Content Placeholder 12">
            <a:extLst>
              <a:ext uri="{FF2B5EF4-FFF2-40B4-BE49-F238E27FC236}">
                <a16:creationId xmlns:a16="http://schemas.microsoft.com/office/drawing/2014/main" id="{58C7DC3D-98B0-F3A6-C61E-774AC21F8FDF}"/>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1" y="2404292"/>
            <a:ext cx="12191999" cy="4450604"/>
          </a:xfrm>
          <a:prstGeom prst="rect">
            <a:avLst/>
          </a:prstGeom>
        </p:spPr>
      </p:pic>
      <p:sp>
        <p:nvSpPr>
          <p:cNvPr id="14" name="TextBox 13">
            <a:extLst>
              <a:ext uri="{FF2B5EF4-FFF2-40B4-BE49-F238E27FC236}">
                <a16:creationId xmlns:a16="http://schemas.microsoft.com/office/drawing/2014/main" id="{FB05DCB7-7965-5A8A-4028-2196AFB8ADB0}"/>
              </a:ext>
            </a:extLst>
          </p:cNvPr>
          <p:cNvSpPr txBox="1"/>
          <p:nvPr/>
        </p:nvSpPr>
        <p:spPr>
          <a:xfrm>
            <a:off x="0" y="1571128"/>
            <a:ext cx="12192000" cy="461665"/>
          </a:xfrm>
          <a:prstGeom prst="rect">
            <a:avLst/>
          </a:prstGeom>
          <a:noFill/>
        </p:spPr>
        <p:txBody>
          <a:bodyPr wrap="square" rtlCol="0">
            <a:spAutoFit/>
          </a:bodyPr>
          <a:lstStyle/>
          <a:p>
            <a:pPr algn="ctr"/>
            <a:r>
              <a:rPr lang="en-US" sz="2400" dirty="0"/>
              <a:t>Valid read - contrast</a:t>
            </a:r>
          </a:p>
        </p:txBody>
      </p:sp>
    </p:spTree>
    <p:extLst>
      <p:ext uri="{BB962C8B-B14F-4D97-AF65-F5344CB8AC3E}">
        <p14:creationId xmlns:p14="http://schemas.microsoft.com/office/powerpoint/2010/main" val="857049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49</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 - Test #1</a:t>
            </a:r>
            <a:endParaRPr lang="en-IL" dirty="0"/>
          </a:p>
        </p:txBody>
      </p:sp>
      <p:pic>
        <p:nvPicPr>
          <p:cNvPr id="13" name="Content Placeholder 12">
            <a:extLst>
              <a:ext uri="{FF2B5EF4-FFF2-40B4-BE49-F238E27FC236}">
                <a16:creationId xmlns:a16="http://schemas.microsoft.com/office/drawing/2014/main" id="{58C7DC3D-98B0-F3A6-C61E-774AC21F8FDF}"/>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1" y="2404292"/>
            <a:ext cx="12191999" cy="4450604"/>
          </a:xfrm>
          <a:prstGeom prst="rect">
            <a:avLst/>
          </a:prstGeom>
        </p:spPr>
      </p:pic>
      <p:sp>
        <p:nvSpPr>
          <p:cNvPr id="14" name="TextBox 13">
            <a:extLst>
              <a:ext uri="{FF2B5EF4-FFF2-40B4-BE49-F238E27FC236}">
                <a16:creationId xmlns:a16="http://schemas.microsoft.com/office/drawing/2014/main" id="{FB05DCB7-7965-5A8A-4028-2196AFB8ADB0}"/>
              </a:ext>
            </a:extLst>
          </p:cNvPr>
          <p:cNvSpPr txBox="1"/>
          <p:nvPr/>
        </p:nvSpPr>
        <p:spPr>
          <a:xfrm>
            <a:off x="0" y="1571128"/>
            <a:ext cx="12192000" cy="461665"/>
          </a:xfrm>
          <a:prstGeom prst="rect">
            <a:avLst/>
          </a:prstGeom>
          <a:noFill/>
        </p:spPr>
        <p:txBody>
          <a:bodyPr wrap="square" rtlCol="0">
            <a:spAutoFit/>
          </a:bodyPr>
          <a:lstStyle/>
          <a:p>
            <a:pPr algn="ctr"/>
            <a:r>
              <a:rPr lang="en-US" sz="2400" dirty="0"/>
              <a:t>Valid read – gamma LUT from “1” and “100”</a:t>
            </a:r>
          </a:p>
        </p:txBody>
      </p:sp>
    </p:spTree>
    <p:extLst>
      <p:ext uri="{BB962C8B-B14F-4D97-AF65-F5344CB8AC3E}">
        <p14:creationId xmlns:p14="http://schemas.microsoft.com/office/powerpoint/2010/main" val="3445348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5</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4"/>
          <a:stretch>
            <a:fillRect/>
          </a:stretch>
        </p:blipFill>
        <p:spPr>
          <a:xfrm>
            <a:off x="872600" y="264332"/>
            <a:ext cx="2395749" cy="447206"/>
          </a:xfrm>
          <a:prstGeom prst="rect">
            <a:avLst/>
          </a:prstGeom>
        </p:spPr>
      </p:pic>
      <p:sp>
        <p:nvSpPr>
          <p:cNvPr id="18" name="Title 1">
            <a:extLst>
              <a:ext uri="{FF2B5EF4-FFF2-40B4-BE49-F238E27FC236}">
                <a16:creationId xmlns:a16="http://schemas.microsoft.com/office/drawing/2014/main" id="{A7DC73F3-673B-CD24-B221-8A5FEBDF016F}"/>
              </a:ext>
            </a:extLst>
          </p:cNvPr>
          <p:cNvSpPr txBox="1">
            <a:spLocks/>
          </p:cNvSpPr>
          <p:nvPr/>
        </p:nvSpPr>
        <p:spPr>
          <a:xfrm>
            <a:off x="1011382" y="351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ea typeface="+mj-lt"/>
                <a:cs typeface="+mj-lt"/>
              </a:rPr>
              <a:t>Video Enhancement Algorithms</a:t>
            </a:r>
            <a:endParaRPr lang="en-US" dirty="0"/>
          </a:p>
        </p:txBody>
      </p:sp>
      <p:sp>
        <p:nvSpPr>
          <p:cNvPr id="21" name="Content Placeholder 7">
            <a:extLst>
              <a:ext uri="{FF2B5EF4-FFF2-40B4-BE49-F238E27FC236}">
                <a16:creationId xmlns:a16="http://schemas.microsoft.com/office/drawing/2014/main" id="{14FA9A89-4DF3-C3B6-BEAA-F2766F69ED58}"/>
              </a:ext>
            </a:extLst>
          </p:cNvPr>
          <p:cNvSpPr>
            <a:spLocks noGrp="1"/>
          </p:cNvSpPr>
          <p:nvPr>
            <p:ph idx="1"/>
          </p:nvPr>
        </p:nvSpPr>
        <p:spPr>
          <a:xfrm>
            <a:off x="828303" y="1927299"/>
            <a:ext cx="10179132" cy="4340639"/>
          </a:xfrm>
        </p:spPr>
        <p:txBody>
          <a:bodyPr vert="horz" lIns="91440" tIns="45720" rIns="91440" bIns="45720" rtlCol="0" anchor="t">
            <a:normAutofit/>
          </a:bodyPr>
          <a:lstStyle/>
          <a:p>
            <a:pPr marL="457200" indent="-457200"/>
            <a:r>
              <a:rPr lang="en-US" dirty="0">
                <a:cs typeface="Calibri"/>
              </a:rPr>
              <a:t>Improve visual quality</a:t>
            </a:r>
            <a:endParaRPr lang="he-IL" dirty="0">
              <a:cs typeface="Calibri"/>
            </a:endParaRPr>
          </a:p>
          <a:p>
            <a:pPr marL="457200" indent="-457200"/>
            <a:endParaRPr lang="en-US" dirty="0"/>
          </a:p>
          <a:p>
            <a:pPr marL="457200" indent="-457200"/>
            <a:r>
              <a:rPr lang="en-US" dirty="0">
                <a:ea typeface="+mn-lt"/>
                <a:cs typeface="+mn-lt"/>
              </a:rPr>
              <a:t>Correct issues from sub-optimal capturing conditions</a:t>
            </a:r>
            <a:endParaRPr lang="he-IL" dirty="0">
              <a:ea typeface="+mn-lt"/>
              <a:cs typeface="+mn-lt"/>
            </a:endParaRPr>
          </a:p>
          <a:p>
            <a:pPr marL="457200" indent="-457200"/>
            <a:endParaRPr lang="en-US" dirty="0"/>
          </a:p>
          <a:p>
            <a:pPr marL="457200" indent="-457200"/>
            <a:r>
              <a:rPr lang="en-US" dirty="0">
                <a:cs typeface="Calibri"/>
              </a:rPr>
              <a:t>In project:</a:t>
            </a:r>
          </a:p>
          <a:p>
            <a:pPr marL="914400" lvl="1" indent="-457200"/>
            <a:r>
              <a:rPr lang="en-US" dirty="0">
                <a:cs typeface="Calibri"/>
              </a:rPr>
              <a:t>Brightness</a:t>
            </a:r>
          </a:p>
          <a:p>
            <a:pPr marL="914400" lvl="1" indent="-457200"/>
            <a:r>
              <a:rPr lang="en-US" dirty="0">
                <a:cs typeface="Calibri"/>
              </a:rPr>
              <a:t>Contrast</a:t>
            </a:r>
          </a:p>
          <a:p>
            <a:pPr marL="914400" lvl="1" indent="-457200"/>
            <a:r>
              <a:rPr lang="en-US" dirty="0">
                <a:cs typeface="Calibri"/>
              </a:rPr>
              <a:t>Gamma correction</a:t>
            </a:r>
          </a:p>
          <a:p>
            <a:pPr marL="0" indent="0">
              <a:buNone/>
            </a:pPr>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691606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50</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 - Test #4</a:t>
            </a:r>
            <a:endParaRPr lang="en-IL" dirty="0"/>
          </a:p>
        </p:txBody>
      </p:sp>
      <p:pic>
        <p:nvPicPr>
          <p:cNvPr id="6" name="Content Placeholder 5" descr="A picture containing grass, athletic game&#10;&#10;Description automatically generated">
            <a:extLst>
              <a:ext uri="{FF2B5EF4-FFF2-40B4-BE49-F238E27FC236}">
                <a16:creationId xmlns:a16="http://schemas.microsoft.com/office/drawing/2014/main" id="{71751A97-D9F6-DB71-E8E2-401CB357668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07488" y="2183215"/>
            <a:ext cx="3552825" cy="2560995"/>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41BECCC1-814A-F7BE-1807-AA19CE931C0D}"/>
              </a:ext>
            </a:extLst>
          </p:cNvPr>
          <p:cNvPicPr>
            <a:picLocks noChangeAspect="1"/>
          </p:cNvPicPr>
          <p:nvPr/>
        </p:nvPicPr>
        <p:blipFill rotWithShape="1">
          <a:blip r:embed="rId6">
            <a:extLst>
              <a:ext uri="{28A0092B-C50C-407E-A947-70E740481C1C}">
                <a14:useLocalDpi xmlns:a14="http://schemas.microsoft.com/office/drawing/2010/main" val="0"/>
              </a:ext>
            </a:extLst>
          </a:blip>
          <a:srcRect b="41921"/>
          <a:stretch/>
        </p:blipFill>
        <p:spPr>
          <a:xfrm>
            <a:off x="8474600" y="1646435"/>
            <a:ext cx="3552825" cy="4628785"/>
          </a:xfrm>
          <a:prstGeom prst="rect">
            <a:avLst/>
          </a:prstGeom>
        </p:spPr>
      </p:pic>
      <p:sp>
        <p:nvSpPr>
          <p:cNvPr id="14" name="TextBox 13">
            <a:extLst>
              <a:ext uri="{FF2B5EF4-FFF2-40B4-BE49-F238E27FC236}">
                <a16:creationId xmlns:a16="http://schemas.microsoft.com/office/drawing/2014/main" id="{C12B9AEC-4F13-B65A-F97B-BEB84A75DD26}"/>
              </a:ext>
            </a:extLst>
          </p:cNvPr>
          <p:cNvSpPr txBox="1"/>
          <p:nvPr/>
        </p:nvSpPr>
        <p:spPr>
          <a:xfrm>
            <a:off x="4286141" y="2446126"/>
            <a:ext cx="1462088" cy="2308324"/>
          </a:xfrm>
          <a:prstGeom prst="rect">
            <a:avLst/>
          </a:prstGeom>
          <a:noFill/>
        </p:spPr>
        <p:txBody>
          <a:bodyPr wrap="square">
            <a:spAutoFit/>
          </a:bodyPr>
          <a:lstStyle/>
          <a:p>
            <a:r>
              <a:rPr lang="en-US" dirty="0"/>
              <a:t>00,4e,6c,7a</a:t>
            </a:r>
          </a:p>
          <a:p>
            <a:r>
              <a:rPr lang="en-US" dirty="0"/>
              <a:t>00,9c,a3,95</a:t>
            </a:r>
          </a:p>
          <a:p>
            <a:r>
              <a:rPr lang="en-US" dirty="0"/>
              <a:t>00,85,92,92</a:t>
            </a:r>
          </a:p>
          <a:p>
            <a:r>
              <a:rPr lang="en-US" dirty="0"/>
              <a:t>00,98,98,8e</a:t>
            </a:r>
          </a:p>
          <a:p>
            <a:r>
              <a:rPr lang="en-US" dirty="0"/>
              <a:t>00,98,98,8e</a:t>
            </a:r>
          </a:p>
          <a:p>
            <a:r>
              <a:rPr lang="en-US" dirty="0"/>
              <a:t>00,98,98,8e</a:t>
            </a:r>
          </a:p>
          <a:p>
            <a:r>
              <a:rPr lang="en-US" b="1" dirty="0"/>
              <a:t>00,98,98,8e</a:t>
            </a:r>
          </a:p>
          <a:p>
            <a:r>
              <a:rPr lang="en-US" dirty="0"/>
              <a:t>…</a:t>
            </a:r>
          </a:p>
        </p:txBody>
      </p:sp>
      <p:sp>
        <p:nvSpPr>
          <p:cNvPr id="16" name="TextBox 15">
            <a:extLst>
              <a:ext uri="{FF2B5EF4-FFF2-40B4-BE49-F238E27FC236}">
                <a16:creationId xmlns:a16="http://schemas.microsoft.com/office/drawing/2014/main" id="{1B5D8B62-A199-9BAA-6EC9-219888AAB28F}"/>
              </a:ext>
            </a:extLst>
          </p:cNvPr>
          <p:cNvSpPr txBox="1"/>
          <p:nvPr/>
        </p:nvSpPr>
        <p:spPr>
          <a:xfrm>
            <a:off x="6882338" y="2435886"/>
            <a:ext cx="1592262" cy="2308324"/>
          </a:xfrm>
          <a:prstGeom prst="rect">
            <a:avLst/>
          </a:prstGeom>
          <a:noFill/>
        </p:spPr>
        <p:txBody>
          <a:bodyPr wrap="square">
            <a:spAutoFit/>
          </a:bodyPr>
          <a:lstStyle/>
          <a:p>
            <a:r>
              <a:rPr lang="en-US" dirty="0"/>
              <a:t>00,4e,6c,7a</a:t>
            </a:r>
          </a:p>
          <a:p>
            <a:r>
              <a:rPr lang="en-US" dirty="0"/>
              <a:t>00,9c,a3,95</a:t>
            </a:r>
          </a:p>
          <a:p>
            <a:r>
              <a:rPr lang="en-US" dirty="0"/>
              <a:t>00,85,92,92</a:t>
            </a:r>
          </a:p>
          <a:p>
            <a:r>
              <a:rPr lang="en-US" dirty="0"/>
              <a:t>00,98,98,8e</a:t>
            </a:r>
          </a:p>
          <a:p>
            <a:r>
              <a:rPr lang="en-US" dirty="0"/>
              <a:t>00,98,98,8e</a:t>
            </a:r>
          </a:p>
          <a:p>
            <a:r>
              <a:rPr lang="en-US" dirty="0"/>
              <a:t>00,98,98,8e</a:t>
            </a:r>
          </a:p>
          <a:p>
            <a:r>
              <a:rPr lang="en-US" b="1" dirty="0"/>
              <a:t>00,4c,4c,47</a:t>
            </a:r>
          </a:p>
          <a:p>
            <a:r>
              <a:rPr lang="en-US" dirty="0"/>
              <a:t>…</a:t>
            </a:r>
          </a:p>
        </p:txBody>
      </p:sp>
      <p:sp>
        <p:nvSpPr>
          <p:cNvPr id="17" name="Arrow: Right 16">
            <a:extLst>
              <a:ext uri="{FF2B5EF4-FFF2-40B4-BE49-F238E27FC236}">
                <a16:creationId xmlns:a16="http://schemas.microsoft.com/office/drawing/2014/main" id="{77592180-4DB5-72D6-8C41-38EA543C586B}"/>
              </a:ext>
            </a:extLst>
          </p:cNvPr>
          <p:cNvSpPr/>
          <p:nvPr/>
        </p:nvSpPr>
        <p:spPr>
          <a:xfrm>
            <a:off x="5832646" y="2871576"/>
            <a:ext cx="727884" cy="125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100CB3D-D5A8-F94D-3014-F3CF605CAD4C}"/>
              </a:ext>
            </a:extLst>
          </p:cNvPr>
          <p:cNvSpPr txBox="1"/>
          <p:nvPr/>
        </p:nvSpPr>
        <p:spPr>
          <a:xfrm>
            <a:off x="407488" y="1588525"/>
            <a:ext cx="7895432" cy="523220"/>
          </a:xfrm>
          <a:prstGeom prst="rect">
            <a:avLst/>
          </a:prstGeom>
          <a:noFill/>
        </p:spPr>
        <p:txBody>
          <a:bodyPr wrap="square" rtlCol="0">
            <a:spAutoFit/>
          </a:bodyPr>
          <a:lstStyle/>
          <a:p>
            <a:r>
              <a:rPr lang="en-US" sz="2800" dirty="0"/>
              <a:t>Input								CSV			Output: CSV</a:t>
            </a:r>
          </a:p>
        </p:txBody>
      </p:sp>
      <p:sp>
        <p:nvSpPr>
          <p:cNvPr id="19" name="Right Brace 18">
            <a:extLst>
              <a:ext uri="{FF2B5EF4-FFF2-40B4-BE49-F238E27FC236}">
                <a16:creationId xmlns:a16="http://schemas.microsoft.com/office/drawing/2014/main" id="{1BF8AF05-2FDB-FE4F-7B39-27EAA0BA1FE0}"/>
              </a:ext>
            </a:extLst>
          </p:cNvPr>
          <p:cNvSpPr/>
          <p:nvPr/>
        </p:nvSpPr>
        <p:spPr>
          <a:xfrm>
            <a:off x="8048510" y="2497587"/>
            <a:ext cx="340250" cy="2125874"/>
          </a:xfrm>
          <a:prstGeom prst="rightBrace">
            <a:avLst>
              <a:gd name="adj1" fmla="val 8333"/>
              <a:gd name="adj2" fmla="val 653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9957A92-4E40-3130-0F0F-541208AF815A}"/>
              </a:ext>
            </a:extLst>
          </p:cNvPr>
          <p:cNvCxnSpPr>
            <a:stCxn id="19" idx="1"/>
          </p:cNvCxnSpPr>
          <p:nvPr/>
        </p:nvCxnSpPr>
        <p:spPr>
          <a:xfrm flipV="1">
            <a:off x="8388760" y="1850135"/>
            <a:ext cx="1936340" cy="7864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370D9D2-6CAC-5FB3-7293-A9AAE6A53F19}"/>
              </a:ext>
            </a:extLst>
          </p:cNvPr>
          <p:cNvPicPr>
            <a:picLocks noChangeAspect="1"/>
          </p:cNvPicPr>
          <p:nvPr/>
        </p:nvPicPr>
        <p:blipFill>
          <a:blip r:embed="rId7"/>
          <a:stretch>
            <a:fillRect/>
          </a:stretch>
        </p:blipFill>
        <p:spPr>
          <a:xfrm>
            <a:off x="390249" y="2155825"/>
            <a:ext cx="3609975" cy="2619375"/>
          </a:xfrm>
          <a:prstGeom prst="rect">
            <a:avLst/>
          </a:prstGeom>
        </p:spPr>
      </p:pic>
    </p:spTree>
    <p:extLst>
      <p:ext uri="{BB962C8B-B14F-4D97-AF65-F5344CB8AC3E}">
        <p14:creationId xmlns:p14="http://schemas.microsoft.com/office/powerpoint/2010/main" val="41526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6F6C6-301E-C232-6D1C-5BC4D4AA0C0B}"/>
              </a:ext>
            </a:extLst>
          </p:cNvPr>
          <p:cNvSpPr>
            <a:spLocks noGrp="1"/>
          </p:cNvSpPr>
          <p:nvPr>
            <p:ph type="sldNum" sz="quarter" idx="12"/>
          </p:nvPr>
        </p:nvSpPr>
        <p:spPr/>
        <p:txBody>
          <a:bodyPr/>
          <a:lstStyle/>
          <a:p>
            <a:fld id="{75F5D707-CF62-4FA5-8B06-DA89ACD07175}" type="slidenum">
              <a:rPr lang="he-IL" smtClean="0"/>
              <a:t>51</a:t>
            </a:fld>
            <a:endParaRPr lang="he-IL"/>
          </a:p>
        </p:txBody>
      </p:sp>
      <p:pic>
        <p:nvPicPr>
          <p:cNvPr id="8" name="תמונה 89" descr="https://www.nanopack.eu/wp-content/uploads/2017/04/Technion-IIT-TwoLines-Eng-B.jpg">
            <a:extLst>
              <a:ext uri="{FF2B5EF4-FFF2-40B4-BE49-F238E27FC236}">
                <a16:creationId xmlns:a16="http://schemas.microsoft.com/office/drawing/2014/main" id="{378997B0-E589-E76F-D61D-652328FCD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238942-5B40-B4E1-06AE-F8857D2F641A}"/>
              </a:ext>
            </a:extLst>
          </p:cNvPr>
          <p:cNvPicPr>
            <a:picLocks noChangeAspect="1"/>
          </p:cNvPicPr>
          <p:nvPr/>
        </p:nvPicPr>
        <p:blipFill>
          <a:blip r:embed="rId4"/>
          <a:stretch>
            <a:fillRect/>
          </a:stretch>
        </p:blipFill>
        <p:spPr>
          <a:xfrm>
            <a:off x="872600" y="264332"/>
            <a:ext cx="2395749" cy="447206"/>
          </a:xfrm>
          <a:prstGeom prst="rect">
            <a:avLst/>
          </a:prstGeom>
        </p:spPr>
      </p:pic>
      <p:sp>
        <p:nvSpPr>
          <p:cNvPr id="10" name="Title 9">
            <a:extLst>
              <a:ext uri="{FF2B5EF4-FFF2-40B4-BE49-F238E27FC236}">
                <a16:creationId xmlns:a16="http://schemas.microsoft.com/office/drawing/2014/main" id="{7143A548-040D-6337-CEEE-65F6FA8F5CCB}"/>
              </a:ext>
            </a:extLst>
          </p:cNvPr>
          <p:cNvSpPr>
            <a:spLocks noGrp="1"/>
          </p:cNvSpPr>
          <p:nvPr>
            <p:ph type="title"/>
          </p:nvPr>
        </p:nvSpPr>
        <p:spPr>
          <a:xfrm>
            <a:off x="838200" y="365125"/>
            <a:ext cx="10515600" cy="1325563"/>
          </a:xfrm>
        </p:spPr>
        <p:txBody>
          <a:bodyPr/>
          <a:lstStyle/>
          <a:p>
            <a:pPr algn="ctr"/>
            <a:r>
              <a:rPr lang="en-US" b="1" dirty="0"/>
              <a:t>Verification Results</a:t>
            </a:r>
            <a:endParaRPr lang="en-IL" dirty="0"/>
          </a:p>
        </p:txBody>
      </p:sp>
      <p:sp>
        <p:nvSpPr>
          <p:cNvPr id="3" name="Content Placeholder 2">
            <a:extLst>
              <a:ext uri="{FF2B5EF4-FFF2-40B4-BE49-F238E27FC236}">
                <a16:creationId xmlns:a16="http://schemas.microsoft.com/office/drawing/2014/main" id="{64A61FD6-E2E4-3B5C-9DF6-A4D0EEABA13A}"/>
              </a:ext>
            </a:extLst>
          </p:cNvPr>
          <p:cNvSpPr>
            <a:spLocks noGrp="1"/>
          </p:cNvSpPr>
          <p:nvPr>
            <p:ph idx="1"/>
          </p:nvPr>
        </p:nvSpPr>
        <p:spPr/>
        <p:txBody>
          <a:bodyPr/>
          <a:lstStyle/>
          <a:p>
            <a:r>
              <a:rPr lang="en-US" dirty="0"/>
              <a:t>Full gamma LUT loading delay – Test #3.</a:t>
            </a:r>
            <a:br>
              <a:rPr lang="en-US" dirty="0"/>
            </a:br>
            <a:r>
              <a:rPr lang="en-US" dirty="0"/>
              <a:t>(Not minimal)</a:t>
            </a:r>
          </a:p>
          <a:p>
            <a:endParaRPr lang="en-US" dirty="0"/>
          </a:p>
          <a:p>
            <a:pPr marL="0" indent="0">
              <a:buNone/>
            </a:pPr>
            <a:endParaRPr lang="en-US" dirty="0"/>
          </a:p>
          <a:p>
            <a:r>
              <a:rPr lang="en-US" dirty="0"/>
              <a:t>All tests show some # of errors on 1</a:t>
            </a:r>
            <a:r>
              <a:rPr lang="en-US" baseline="30000" dirty="0"/>
              <a:t>st</a:t>
            </a:r>
            <a:r>
              <a:rPr lang="en-US" dirty="0"/>
              <a:t> frame</a:t>
            </a:r>
            <a:br>
              <a:rPr lang="en-US" dirty="0"/>
            </a:br>
            <a:r>
              <a:rPr lang="en-US" dirty="0"/>
              <a:t>and 0 on all consecutive ones.</a:t>
            </a:r>
          </a:p>
        </p:txBody>
      </p:sp>
      <p:pic>
        <p:nvPicPr>
          <p:cNvPr id="20" name="Picture 19" descr="A picture containing diagram&#10;&#10;Description automatically generated">
            <a:extLst>
              <a:ext uri="{FF2B5EF4-FFF2-40B4-BE49-F238E27FC236}">
                <a16:creationId xmlns:a16="http://schemas.microsoft.com/office/drawing/2014/main" id="{7E06D0BD-B728-4FA7-7260-8932114C81D9}"/>
              </a:ext>
            </a:extLst>
          </p:cNvPr>
          <p:cNvPicPr>
            <a:picLocks noChangeAspect="1"/>
          </p:cNvPicPr>
          <p:nvPr/>
        </p:nvPicPr>
        <p:blipFill rotWithShape="1">
          <a:blip r:embed="rId5">
            <a:extLst>
              <a:ext uri="{28A0092B-C50C-407E-A947-70E740481C1C}">
                <a14:useLocalDpi xmlns:a14="http://schemas.microsoft.com/office/drawing/2010/main" val="0"/>
              </a:ext>
            </a:extLst>
          </a:blip>
          <a:srcRect b="40949"/>
          <a:stretch/>
        </p:blipFill>
        <p:spPr>
          <a:xfrm>
            <a:off x="8248428" y="1646238"/>
            <a:ext cx="3400647" cy="4178171"/>
          </a:xfrm>
          <a:prstGeom prst="rect">
            <a:avLst/>
          </a:prstGeom>
        </p:spPr>
      </p:pic>
    </p:spTree>
    <p:extLst>
      <p:ext uri="{BB962C8B-B14F-4D97-AF65-F5344CB8AC3E}">
        <p14:creationId xmlns:p14="http://schemas.microsoft.com/office/powerpoint/2010/main" val="331280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A1CB04-37B2-5431-6D0D-86599D7986A1}"/>
              </a:ext>
            </a:extLst>
          </p:cNvPr>
          <p:cNvSpPr>
            <a:spLocks noGrp="1"/>
          </p:cNvSpPr>
          <p:nvPr>
            <p:ph type="title"/>
          </p:nvPr>
        </p:nvSpPr>
        <p:spPr/>
        <p:txBody>
          <a:bodyPr/>
          <a:lstStyle/>
          <a:p>
            <a:pPr algn="ctr"/>
            <a:r>
              <a:rPr lang="en-US" b="1" dirty="0"/>
              <a:t>Synthesis Results</a:t>
            </a:r>
            <a:endParaRPr lang="en-IL"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52</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
        <p:nvSpPr>
          <p:cNvPr id="8" name="Content Placeholder 7">
            <a:extLst>
              <a:ext uri="{FF2B5EF4-FFF2-40B4-BE49-F238E27FC236}">
                <a16:creationId xmlns:a16="http://schemas.microsoft.com/office/drawing/2014/main" id="{A12D6D75-6DC4-A7B6-81A2-F9742AC07CAB}"/>
              </a:ext>
            </a:extLst>
          </p:cNvPr>
          <p:cNvSpPr>
            <a:spLocks noGrp="1"/>
          </p:cNvSpPr>
          <p:nvPr>
            <p:ph idx="1"/>
          </p:nvPr>
        </p:nvSpPr>
        <p:spPr/>
        <p:txBody>
          <a:bodyPr/>
          <a:lstStyle/>
          <a:p>
            <a:r>
              <a:rPr lang="en-US" dirty="0">
                <a:effectLst/>
                <a:ea typeface="Calibri" panose="020F0502020204030204" pitchFamily="34" charset="0"/>
                <a:cs typeface="Arial" panose="020B0604020202020204" pitchFamily="34" charset="0"/>
              </a:rPr>
              <a:t>Timing</a:t>
            </a:r>
          </a:p>
          <a:p>
            <a:endParaRPr lang="en-US" dirty="0"/>
          </a:p>
        </p:txBody>
      </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573C1D34-7853-3D0B-F265-6C34E11790DE}"/>
                  </a:ext>
                </a:extLst>
              </p:cNvPr>
              <p:cNvGraphicFramePr>
                <a:graphicFrameLocks noGrp="1"/>
              </p:cNvGraphicFramePr>
              <p:nvPr>
                <p:extLst>
                  <p:ext uri="{D42A27DB-BD31-4B8C-83A1-F6EECF244321}">
                    <p14:modId xmlns:p14="http://schemas.microsoft.com/office/powerpoint/2010/main" val="43420490"/>
                  </p:ext>
                </p:extLst>
              </p:nvPr>
            </p:nvGraphicFramePr>
            <p:xfrm>
              <a:off x="1505137" y="2805113"/>
              <a:ext cx="9254751" cy="2549638"/>
            </p:xfrm>
            <a:graphic>
              <a:graphicData uri="http://schemas.openxmlformats.org/drawingml/2006/table">
                <a:tbl>
                  <a:tblPr firstRow="1" firstCol="1" bandRow="1"/>
                  <a:tblGrid>
                    <a:gridCol w="1235106">
                      <a:extLst>
                        <a:ext uri="{9D8B030D-6E8A-4147-A177-3AD203B41FA5}">
                          <a16:colId xmlns:a16="http://schemas.microsoft.com/office/drawing/2014/main" val="1827890226"/>
                        </a:ext>
                      </a:extLst>
                    </a:gridCol>
                    <a:gridCol w="4458039">
                      <a:extLst>
                        <a:ext uri="{9D8B030D-6E8A-4147-A177-3AD203B41FA5}">
                          <a16:colId xmlns:a16="http://schemas.microsoft.com/office/drawing/2014/main" val="3747751072"/>
                        </a:ext>
                      </a:extLst>
                    </a:gridCol>
                    <a:gridCol w="834123">
                      <a:extLst>
                        <a:ext uri="{9D8B030D-6E8A-4147-A177-3AD203B41FA5}">
                          <a16:colId xmlns:a16="http://schemas.microsoft.com/office/drawing/2014/main" val="1012064645"/>
                        </a:ext>
                      </a:extLst>
                    </a:gridCol>
                    <a:gridCol w="1306459">
                      <a:extLst>
                        <a:ext uri="{9D8B030D-6E8A-4147-A177-3AD203B41FA5}">
                          <a16:colId xmlns:a16="http://schemas.microsoft.com/office/drawing/2014/main" val="2932091932"/>
                        </a:ext>
                      </a:extLst>
                    </a:gridCol>
                    <a:gridCol w="1421024">
                      <a:extLst>
                        <a:ext uri="{9D8B030D-6E8A-4147-A177-3AD203B41FA5}">
                          <a16:colId xmlns:a16="http://schemas.microsoft.com/office/drawing/2014/main" val="2235170985"/>
                        </a:ext>
                      </a:extLst>
                    </a:gridCol>
                  </a:tblGrid>
                  <a:tr h="468430">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Net name</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Usage</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Period</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Frequency</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Worst slack</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553175"/>
                      </a:ext>
                    </a:extLst>
                  </a:tr>
                  <a:tr h="1050807">
                    <a:tc>
                      <a:txBody>
                        <a:bodyPr/>
                        <a:lstStyle/>
                        <a:p>
                          <a:pPr>
                            <a:lnSpc>
                              <a:spcPct val="107000"/>
                            </a:lnSpc>
                            <a:spcAft>
                              <a:spcPts val="800"/>
                            </a:spcAft>
                          </a:pPr>
                          <a:r>
                            <a:rPr lang="en-US" sz="1800" dirty="0" err="1">
                              <a:effectLst/>
                              <a:latin typeface="+mn-lt"/>
                              <a:ea typeface="Calibri" panose="020F0502020204030204" pitchFamily="34" charset="0"/>
                              <a:cs typeface="Arial" panose="020B0604020202020204" pitchFamily="34" charset="0"/>
                            </a:rPr>
                            <a:t>up_ACLK</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AXI-Stream clock.</a:t>
                          </a:r>
                          <a:br>
                            <a:rPr lang="en-US" sz="1800" dirty="0">
                              <a:effectLst/>
                              <a:latin typeface="+mn-lt"/>
                              <a:ea typeface="Calibri" panose="020F0502020204030204" pitchFamily="34" charset="0"/>
                              <a:cs typeface="Arial" panose="020B0604020202020204" pitchFamily="34" charset="0"/>
                            </a:rPr>
                          </a:br>
                          <a:r>
                            <a:rPr lang="en-US" sz="1800" dirty="0">
                              <a:effectLst/>
                              <a:latin typeface="+mn-lt"/>
                              <a:ea typeface="Calibri" panose="020F0502020204030204" pitchFamily="34" charset="0"/>
                              <a:cs typeface="Arial" panose="020B0604020202020204" pitchFamily="34" charset="0"/>
                            </a:rPr>
                            <a:t>Defines data rate of </a:t>
                          </a:r>
                          <a:r>
                            <a:rPr lang="en-US" sz="1800" dirty="0" err="1">
                              <a:effectLst/>
                              <a:latin typeface="+mn-lt"/>
                              <a:ea typeface="Calibri" panose="020F0502020204030204" pitchFamily="34" charset="0"/>
                              <a:cs typeface="Arial" panose="020B0604020202020204" pitchFamily="34" charset="0"/>
                            </a:rPr>
                            <a:t>datapath</a:t>
                          </a:r>
                          <a:r>
                            <a:rPr lang="en-US" sz="1800" dirty="0">
                              <a:effectLst/>
                              <a:latin typeface="+mn-lt"/>
                              <a:ea typeface="Calibri" panose="020F0502020204030204" pitchFamily="34" charset="0"/>
                              <a:cs typeface="Arial" panose="020B0604020202020204" pitchFamily="34" charset="0"/>
                            </a:rPr>
                            <a:t> / Pixel IO freq.</a:t>
                          </a:r>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b="1" dirty="0">
                              <a:effectLst/>
                              <a:latin typeface="+mn-lt"/>
                              <a:ea typeface="Calibri" panose="020F0502020204030204" pitchFamily="34" charset="0"/>
                              <a:cs typeface="Arial" panose="020B0604020202020204" pitchFamily="34" charset="0"/>
                            </a:rPr>
                            <a:t>Data rate supports HD 30FPS video.</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800"/>
                            </a:spcAft>
                          </a:pPr>
                          <a14:m>
                            <m:oMath xmlns:m="http://schemas.openxmlformats.org/officeDocument/2006/math">
                              <m:r>
                                <a:rPr lang="en-US" sz="1800" i="1">
                                  <a:effectLst/>
                                  <a:latin typeface="+mn-lt"/>
                                  <a:ea typeface="Yu Mincho" panose="02020400000000000000" pitchFamily="18" charset="-128"/>
                                  <a:cs typeface="Arial" panose="020B0604020202020204" pitchFamily="34" charset="0"/>
                                </a:rPr>
                                <m:t>10</m:t>
                              </m:r>
                              <m:r>
                                <a:rPr lang="en-US" sz="1800" i="1">
                                  <a:effectLst/>
                                  <a:latin typeface="+mn-lt"/>
                                  <a:ea typeface="Yu Mincho" panose="02020400000000000000" pitchFamily="18" charset="-128"/>
                                  <a:cs typeface="Arial" panose="020B0604020202020204" pitchFamily="34" charset="0"/>
                                </a:rPr>
                                <m:t> </m:t>
                              </m:r>
                              <m:r>
                                <a:rPr lang="en-US" sz="1800" i="1">
                                  <a:effectLst/>
                                  <a:latin typeface="+mn-lt"/>
                                  <a:ea typeface="Calibri" panose="020F0502020204030204" pitchFamily="34" charset="0"/>
                                  <a:cs typeface="Arial" panose="020B0604020202020204" pitchFamily="34" charset="0"/>
                                </a:rPr>
                                <m:t>𝑛𝑠</m:t>
                              </m:r>
                            </m:oMath>
                          </a14:m>
                          <a:r>
                            <a:rPr lang="en-US" sz="1800" dirty="0">
                              <a:effectLst/>
                              <a:latin typeface="+mn-lt"/>
                              <a:ea typeface="Calibri" panose="020F0502020204030204" pitchFamily="34" charset="0"/>
                              <a:cs typeface="Arial" panose="020B0604020202020204" pitchFamily="34" charset="0"/>
                            </a:rPr>
                            <a:t> </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800"/>
                            </a:spcAft>
                          </a:pPr>
                          <a14:m>
                            <m:oMath xmlns:m="http://schemas.openxmlformats.org/officeDocument/2006/math">
                              <m:r>
                                <a:rPr lang="en-US" sz="1800" i="1">
                                  <a:effectLst/>
                                  <a:latin typeface="+mn-lt"/>
                                  <a:ea typeface="Yu Mincho" panose="02020400000000000000" pitchFamily="18" charset="-128"/>
                                  <a:cs typeface="Arial" panose="020B0604020202020204" pitchFamily="34" charset="0"/>
                                </a:rPr>
                                <m:t>100</m:t>
                              </m:r>
                              <m:r>
                                <a:rPr lang="en-US" sz="1800" i="1">
                                  <a:effectLst/>
                                  <a:latin typeface="+mn-lt"/>
                                  <a:ea typeface="Yu Mincho" panose="02020400000000000000" pitchFamily="18" charset="-128"/>
                                  <a:cs typeface="Arial" panose="020B0604020202020204" pitchFamily="34" charset="0"/>
                                </a:rPr>
                                <m:t> </m:t>
                              </m:r>
                              <m:r>
                                <a:rPr lang="en-US" sz="1800" i="1">
                                  <a:effectLst/>
                                  <a:latin typeface="+mn-lt"/>
                                  <a:ea typeface="Calibri" panose="020F0502020204030204" pitchFamily="34" charset="0"/>
                                  <a:cs typeface="Arial" panose="020B0604020202020204" pitchFamily="34" charset="0"/>
                                </a:rPr>
                                <m:t>𝑀𝐻𝑧</m:t>
                              </m:r>
                            </m:oMath>
                          </a14:m>
                          <a:r>
                            <a:rPr lang="en-US" sz="1800" dirty="0">
                              <a:effectLst/>
                              <a:latin typeface="+mn-lt"/>
                              <a:ea typeface="Calibri" panose="020F0502020204030204" pitchFamily="34" charset="0"/>
                              <a:cs typeface="Arial" panose="020B0604020202020204" pitchFamily="34" charset="0"/>
                            </a:rPr>
                            <a:t> </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effectLst/>
                                    <a:latin typeface="+mn-lt"/>
                                    <a:ea typeface="Yu Mincho" panose="02020400000000000000" pitchFamily="18" charset="-128"/>
                                    <a:cs typeface="Arial" panose="020B0604020202020204" pitchFamily="34" charset="0"/>
                                  </a:rPr>
                                  <m:t>3</m:t>
                                </m:r>
                                <m:r>
                                  <a:rPr lang="en-US" sz="1800" i="1">
                                    <a:effectLst/>
                                    <a:latin typeface="+mn-lt"/>
                                    <a:ea typeface="Yu Mincho" panose="02020400000000000000" pitchFamily="18" charset="-128"/>
                                    <a:cs typeface="Arial" panose="020B0604020202020204" pitchFamily="34" charset="0"/>
                                  </a:rPr>
                                  <m:t>.</m:t>
                                </m:r>
                                <m:r>
                                  <a:rPr lang="en-US" sz="1800" i="1">
                                    <a:effectLst/>
                                    <a:latin typeface="+mn-lt"/>
                                    <a:ea typeface="Yu Mincho" panose="02020400000000000000" pitchFamily="18" charset="-128"/>
                                    <a:cs typeface="Arial" panose="020B0604020202020204" pitchFamily="34" charset="0"/>
                                  </a:rPr>
                                  <m:t>53</m:t>
                                </m:r>
                                <m:r>
                                  <a:rPr lang="en-US" sz="1800" i="1">
                                    <a:effectLst/>
                                    <a:latin typeface="+mn-lt"/>
                                    <a:ea typeface="Yu Mincho" panose="02020400000000000000" pitchFamily="18" charset="-128"/>
                                    <a:cs typeface="Arial" panose="020B0604020202020204" pitchFamily="34" charset="0"/>
                                  </a:rPr>
                                  <m:t> </m:t>
                                </m:r>
                                <m:r>
                                  <a:rPr lang="en-US" sz="1800" i="1">
                                    <a:effectLst/>
                                    <a:latin typeface="+mn-lt"/>
                                    <a:ea typeface="Calibri" panose="020F0502020204030204" pitchFamily="34" charset="0"/>
                                    <a:cs typeface="Arial" panose="020B0604020202020204" pitchFamily="34" charset="0"/>
                                  </a:rPr>
                                  <m:t>𝑛𝑠</m:t>
                                </m:r>
                              </m:oMath>
                            </m:oMathPara>
                          </a14:m>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dirty="0">
                              <a:solidFill>
                                <a:srgbClr val="00B050"/>
                              </a:solidFill>
                              <a:effectLst/>
                              <a:latin typeface="+mn-lt"/>
                              <a:ea typeface="Calibri" panose="020F0502020204030204" pitchFamily="34" charset="0"/>
                              <a:cs typeface="Arial" panose="020B0604020202020204" pitchFamily="34" charset="0"/>
                            </a:rPr>
                            <a:t>Met</a:t>
                          </a:r>
                          <a:endParaRPr lang="en-IL" sz="1800" dirty="0">
                            <a:solidFill>
                              <a:srgbClr val="00B050"/>
                            </a:solidFill>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866322"/>
                      </a:ext>
                    </a:extLst>
                  </a:tr>
                  <a:tr h="1030401">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ACLK</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AXI-Lite clock.</a:t>
                          </a:r>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Defines data rate of parameter and control registers loading.</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800"/>
                            </a:spcAft>
                          </a:pPr>
                          <a14:m>
                            <m:oMath xmlns:m="http://schemas.openxmlformats.org/officeDocument/2006/math">
                              <m:r>
                                <a:rPr lang="en-US" sz="1800" i="1">
                                  <a:effectLst/>
                                  <a:latin typeface="+mn-lt"/>
                                  <a:ea typeface="Yu Mincho" panose="02020400000000000000" pitchFamily="18" charset="-128"/>
                                  <a:cs typeface="Arial" panose="020B0604020202020204" pitchFamily="34" charset="0"/>
                                </a:rPr>
                                <m:t>20</m:t>
                              </m:r>
                              <m:r>
                                <a:rPr lang="en-US" sz="1800" i="1">
                                  <a:effectLst/>
                                  <a:latin typeface="+mn-lt"/>
                                  <a:ea typeface="Yu Mincho" panose="02020400000000000000" pitchFamily="18" charset="-128"/>
                                  <a:cs typeface="Arial" panose="020B0604020202020204" pitchFamily="34" charset="0"/>
                                </a:rPr>
                                <m:t> </m:t>
                              </m:r>
                              <m:r>
                                <a:rPr lang="en-US" sz="1800" i="1">
                                  <a:effectLst/>
                                  <a:latin typeface="+mn-lt"/>
                                  <a:ea typeface="Calibri" panose="020F0502020204030204" pitchFamily="34" charset="0"/>
                                  <a:cs typeface="Arial" panose="020B0604020202020204" pitchFamily="34" charset="0"/>
                                </a:rPr>
                                <m:t>𝑛𝑠</m:t>
                              </m:r>
                            </m:oMath>
                          </a14:m>
                          <a:r>
                            <a:rPr lang="en-US" sz="1800">
                              <a:effectLst/>
                              <a:latin typeface="+mn-lt"/>
                              <a:ea typeface="Calibri" panose="020F0502020204030204" pitchFamily="34" charset="0"/>
                              <a:cs typeface="Arial" panose="020B0604020202020204" pitchFamily="34" charset="0"/>
                            </a:rPr>
                            <a:t> </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800"/>
                            </a:spcAft>
                          </a:pPr>
                          <a14:m>
                            <m:oMath xmlns:m="http://schemas.openxmlformats.org/officeDocument/2006/math">
                              <m:r>
                                <a:rPr lang="en-US" sz="1800" i="1">
                                  <a:effectLst/>
                                  <a:latin typeface="+mn-lt"/>
                                  <a:ea typeface="Calibri" panose="020F0502020204030204" pitchFamily="34" charset="0"/>
                                  <a:cs typeface="Times New Roman" panose="02020603050405020304" pitchFamily="18" charset="0"/>
                                </a:rPr>
                                <m:t>50</m:t>
                              </m:r>
                              <m:r>
                                <a:rPr lang="en-US" sz="1800" i="1">
                                  <a:effectLst/>
                                  <a:latin typeface="+mn-lt"/>
                                  <a:ea typeface="Calibri" panose="020F0502020204030204" pitchFamily="34" charset="0"/>
                                  <a:cs typeface="Times New Roman" panose="02020603050405020304" pitchFamily="18" charset="0"/>
                                </a:rPr>
                                <m:t> </m:t>
                              </m:r>
                              <m:r>
                                <a:rPr lang="en-US" sz="1800" i="1">
                                  <a:effectLst/>
                                  <a:latin typeface="+mn-lt"/>
                                  <a:ea typeface="Calibri" panose="020F0502020204030204" pitchFamily="34" charset="0"/>
                                  <a:cs typeface="Times New Roman" panose="02020603050405020304" pitchFamily="18" charset="0"/>
                                </a:rPr>
                                <m:t>𝑀𝐻𝑧</m:t>
                              </m:r>
                            </m:oMath>
                          </a14:m>
                          <a:r>
                            <a:rPr lang="en-US" sz="1800" dirty="0">
                              <a:effectLst/>
                              <a:latin typeface="+mn-lt"/>
                              <a:ea typeface="Calibri" panose="020F0502020204030204" pitchFamily="34" charset="0"/>
                              <a:cs typeface="Arial" panose="020B0604020202020204" pitchFamily="34" charset="0"/>
                            </a:rPr>
                            <a:t> </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effectLst/>
                                    <a:latin typeface="+mn-lt"/>
                                    <a:ea typeface="Yu Mincho" panose="02020400000000000000" pitchFamily="18" charset="-128"/>
                                    <a:cs typeface="Arial" panose="020B0604020202020204" pitchFamily="34" charset="0"/>
                                  </a:rPr>
                                  <m:t>9</m:t>
                                </m:r>
                                <m:r>
                                  <a:rPr lang="en-US" sz="1800" i="1">
                                    <a:effectLst/>
                                    <a:latin typeface="+mn-lt"/>
                                    <a:ea typeface="Yu Mincho" panose="02020400000000000000" pitchFamily="18" charset="-128"/>
                                    <a:cs typeface="Arial" panose="020B0604020202020204" pitchFamily="34" charset="0"/>
                                  </a:rPr>
                                  <m:t>.</m:t>
                                </m:r>
                                <m:r>
                                  <a:rPr lang="en-US" sz="1800" i="1">
                                    <a:effectLst/>
                                    <a:latin typeface="+mn-lt"/>
                                    <a:ea typeface="Yu Mincho" panose="02020400000000000000" pitchFamily="18" charset="-128"/>
                                    <a:cs typeface="Arial" panose="020B0604020202020204" pitchFamily="34" charset="0"/>
                                  </a:rPr>
                                  <m:t>64</m:t>
                                </m:r>
                                <m:r>
                                  <a:rPr lang="en-US" sz="1800" i="1">
                                    <a:effectLst/>
                                    <a:latin typeface="+mn-lt"/>
                                    <a:ea typeface="Yu Mincho" panose="02020400000000000000" pitchFamily="18" charset="-128"/>
                                    <a:cs typeface="Arial" panose="020B0604020202020204" pitchFamily="34" charset="0"/>
                                  </a:rPr>
                                  <m:t> </m:t>
                                </m:r>
                                <m:r>
                                  <a:rPr lang="en-US" sz="1800" i="1">
                                    <a:effectLst/>
                                    <a:latin typeface="+mn-lt"/>
                                    <a:ea typeface="Calibri" panose="020F0502020204030204" pitchFamily="34" charset="0"/>
                                    <a:cs typeface="Arial" panose="020B0604020202020204" pitchFamily="34" charset="0"/>
                                  </a:rPr>
                                  <m:t>𝑛𝑠</m:t>
                                </m:r>
                              </m:oMath>
                            </m:oMathPara>
                          </a14:m>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dirty="0">
                              <a:solidFill>
                                <a:srgbClr val="00B050"/>
                              </a:solidFill>
                              <a:effectLst/>
                              <a:latin typeface="+mn-lt"/>
                              <a:ea typeface="Calibri" panose="020F0502020204030204" pitchFamily="34" charset="0"/>
                              <a:cs typeface="Arial" panose="020B0604020202020204" pitchFamily="34" charset="0"/>
                            </a:rPr>
                            <a:t>Met</a:t>
                          </a:r>
                          <a:endParaRPr lang="en-IL" sz="1800" dirty="0">
                            <a:solidFill>
                              <a:srgbClr val="00B050"/>
                            </a:solidFill>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269787"/>
                      </a:ext>
                    </a:extLst>
                  </a:tr>
                </a:tbl>
              </a:graphicData>
            </a:graphic>
          </p:graphicFrame>
        </mc:Choice>
        <mc:Fallback>
          <p:graphicFrame>
            <p:nvGraphicFramePr>
              <p:cNvPr id="17" name="Table 16">
                <a:extLst>
                  <a:ext uri="{FF2B5EF4-FFF2-40B4-BE49-F238E27FC236}">
                    <a16:creationId xmlns:a16="http://schemas.microsoft.com/office/drawing/2014/main" id="{573C1D34-7853-3D0B-F265-6C34E11790DE}"/>
                  </a:ext>
                </a:extLst>
              </p:cNvPr>
              <p:cNvGraphicFramePr>
                <a:graphicFrameLocks noGrp="1"/>
              </p:cNvGraphicFramePr>
              <p:nvPr>
                <p:extLst>
                  <p:ext uri="{D42A27DB-BD31-4B8C-83A1-F6EECF244321}">
                    <p14:modId xmlns:p14="http://schemas.microsoft.com/office/powerpoint/2010/main" val="43420490"/>
                  </p:ext>
                </p:extLst>
              </p:nvPr>
            </p:nvGraphicFramePr>
            <p:xfrm>
              <a:off x="1505137" y="2805113"/>
              <a:ext cx="9254751" cy="2549638"/>
            </p:xfrm>
            <a:graphic>
              <a:graphicData uri="http://schemas.openxmlformats.org/drawingml/2006/table">
                <a:tbl>
                  <a:tblPr firstRow="1" firstCol="1" bandRow="1"/>
                  <a:tblGrid>
                    <a:gridCol w="1235106">
                      <a:extLst>
                        <a:ext uri="{9D8B030D-6E8A-4147-A177-3AD203B41FA5}">
                          <a16:colId xmlns:a16="http://schemas.microsoft.com/office/drawing/2014/main" val="1827890226"/>
                        </a:ext>
                      </a:extLst>
                    </a:gridCol>
                    <a:gridCol w="4458039">
                      <a:extLst>
                        <a:ext uri="{9D8B030D-6E8A-4147-A177-3AD203B41FA5}">
                          <a16:colId xmlns:a16="http://schemas.microsoft.com/office/drawing/2014/main" val="3747751072"/>
                        </a:ext>
                      </a:extLst>
                    </a:gridCol>
                    <a:gridCol w="834123">
                      <a:extLst>
                        <a:ext uri="{9D8B030D-6E8A-4147-A177-3AD203B41FA5}">
                          <a16:colId xmlns:a16="http://schemas.microsoft.com/office/drawing/2014/main" val="1012064645"/>
                        </a:ext>
                      </a:extLst>
                    </a:gridCol>
                    <a:gridCol w="1306459">
                      <a:extLst>
                        <a:ext uri="{9D8B030D-6E8A-4147-A177-3AD203B41FA5}">
                          <a16:colId xmlns:a16="http://schemas.microsoft.com/office/drawing/2014/main" val="2932091932"/>
                        </a:ext>
                      </a:extLst>
                    </a:gridCol>
                    <a:gridCol w="1421024">
                      <a:extLst>
                        <a:ext uri="{9D8B030D-6E8A-4147-A177-3AD203B41FA5}">
                          <a16:colId xmlns:a16="http://schemas.microsoft.com/office/drawing/2014/main" val="2235170985"/>
                        </a:ext>
                      </a:extLst>
                    </a:gridCol>
                  </a:tblGrid>
                  <a:tr h="468430">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Net name</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Usage</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Period</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Frequency</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b="1">
                              <a:effectLst/>
                              <a:latin typeface="+mn-lt"/>
                              <a:ea typeface="Calibri" panose="020F0502020204030204" pitchFamily="34" charset="0"/>
                              <a:cs typeface="Arial" panose="020B0604020202020204" pitchFamily="34" charset="0"/>
                            </a:rPr>
                            <a:t>Worst slack</a:t>
                          </a:r>
                          <a:endParaRPr lang="en-IL" sz="180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553175"/>
                      </a:ext>
                    </a:extLst>
                  </a:tr>
                  <a:tr h="1050807">
                    <a:tc>
                      <a:txBody>
                        <a:bodyPr/>
                        <a:lstStyle/>
                        <a:p>
                          <a:pPr>
                            <a:lnSpc>
                              <a:spcPct val="107000"/>
                            </a:lnSpc>
                            <a:spcAft>
                              <a:spcPts val="800"/>
                            </a:spcAft>
                          </a:pPr>
                          <a:r>
                            <a:rPr lang="en-US" sz="1800" dirty="0" err="1">
                              <a:effectLst/>
                              <a:latin typeface="+mn-lt"/>
                              <a:ea typeface="Calibri" panose="020F0502020204030204" pitchFamily="34" charset="0"/>
                              <a:cs typeface="Arial" panose="020B0604020202020204" pitchFamily="34" charset="0"/>
                            </a:rPr>
                            <a:t>up_ACLK</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AXI-Stream clock.</a:t>
                          </a:r>
                          <a:br>
                            <a:rPr lang="en-US" sz="1800" dirty="0">
                              <a:effectLst/>
                              <a:latin typeface="+mn-lt"/>
                              <a:ea typeface="Calibri" panose="020F0502020204030204" pitchFamily="34" charset="0"/>
                              <a:cs typeface="Arial" panose="020B0604020202020204" pitchFamily="34" charset="0"/>
                            </a:rPr>
                          </a:br>
                          <a:r>
                            <a:rPr lang="en-US" sz="1800" dirty="0">
                              <a:effectLst/>
                              <a:latin typeface="+mn-lt"/>
                              <a:ea typeface="Calibri" panose="020F0502020204030204" pitchFamily="34" charset="0"/>
                              <a:cs typeface="Arial" panose="020B0604020202020204" pitchFamily="34" charset="0"/>
                            </a:rPr>
                            <a:t>Defines data rate of </a:t>
                          </a:r>
                          <a:r>
                            <a:rPr lang="en-US" sz="1800" dirty="0" err="1">
                              <a:effectLst/>
                              <a:latin typeface="+mn-lt"/>
                              <a:ea typeface="Calibri" panose="020F0502020204030204" pitchFamily="34" charset="0"/>
                              <a:cs typeface="Arial" panose="020B0604020202020204" pitchFamily="34" charset="0"/>
                            </a:rPr>
                            <a:t>datapath</a:t>
                          </a:r>
                          <a:r>
                            <a:rPr lang="en-US" sz="1800" dirty="0">
                              <a:effectLst/>
                              <a:latin typeface="+mn-lt"/>
                              <a:ea typeface="Calibri" panose="020F0502020204030204" pitchFamily="34" charset="0"/>
                              <a:cs typeface="Arial" panose="020B0604020202020204" pitchFamily="34" charset="0"/>
                            </a:rPr>
                            <a:t> / Pixel IO freq.</a:t>
                          </a:r>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b="1" dirty="0">
                              <a:effectLst/>
                              <a:latin typeface="+mn-lt"/>
                              <a:ea typeface="Calibri" panose="020F0502020204030204" pitchFamily="34" charset="0"/>
                              <a:cs typeface="Arial" panose="020B0604020202020204" pitchFamily="34" charset="0"/>
                            </a:rPr>
                            <a:t>Data rate supports HD 30FPS video.</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683212" t="-51445" r="-328467" b="-105202"/>
                          </a:stretch>
                        </a:blipFill>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499070" t="-51445" r="-109302" b="-105202"/>
                          </a:stretch>
                        </a:blipFill>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552790" t="-51445" r="-858" b="-105202"/>
                          </a:stretch>
                        </a:blipFill>
                      </a:tcPr>
                    </a:tc>
                    <a:extLst>
                      <a:ext uri="{0D108BD9-81ED-4DB2-BD59-A6C34878D82A}">
                        <a16:rowId xmlns:a16="http://schemas.microsoft.com/office/drawing/2014/main" val="2641866322"/>
                      </a:ext>
                    </a:extLst>
                  </a:tr>
                  <a:tr h="1030401">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ACLK</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AXI-Lite clock.</a:t>
                          </a:r>
                          <a:endParaRPr lang="en-IL" sz="1800" dirty="0">
                            <a:effectLst/>
                            <a:latin typeface="+mn-lt"/>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mn-lt"/>
                              <a:ea typeface="Calibri" panose="020F0502020204030204" pitchFamily="34" charset="0"/>
                              <a:cs typeface="Arial" panose="020B0604020202020204" pitchFamily="34" charset="0"/>
                            </a:rPr>
                            <a:t>Defines data rate of parameter and control registers loading.</a:t>
                          </a:r>
                          <a:endParaRPr lang="en-IL" sz="1800" dirty="0">
                            <a:effectLst/>
                            <a:latin typeface="+mn-lt"/>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683212" t="-155030" r="-328467" b="-7692"/>
                          </a:stretch>
                        </a:blipFill>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499070" t="-155030" r="-109302" b="-7692"/>
                          </a:stretch>
                        </a:blipFill>
                      </a:tcPr>
                    </a:tc>
                    <a:tc>
                      <a:txBody>
                        <a:bodyPr/>
                        <a:lstStyle/>
                        <a:p>
                          <a:endParaRPr lang="en-IL"/>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552790" t="-155030" r="-858" b="-7692"/>
                          </a:stretch>
                        </a:blipFill>
                      </a:tcPr>
                    </a:tc>
                    <a:extLst>
                      <a:ext uri="{0D108BD9-81ED-4DB2-BD59-A6C34878D82A}">
                        <a16:rowId xmlns:a16="http://schemas.microsoft.com/office/drawing/2014/main" val="2605269787"/>
                      </a:ext>
                    </a:extLst>
                  </a:tr>
                </a:tbl>
              </a:graphicData>
            </a:graphic>
          </p:graphicFrame>
        </mc:Fallback>
      </mc:AlternateContent>
    </p:spTree>
    <p:extLst>
      <p:ext uri="{BB962C8B-B14F-4D97-AF65-F5344CB8AC3E}">
        <p14:creationId xmlns:p14="http://schemas.microsoft.com/office/powerpoint/2010/main" val="302793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A1CB04-37B2-5431-6D0D-86599D7986A1}"/>
              </a:ext>
            </a:extLst>
          </p:cNvPr>
          <p:cNvSpPr>
            <a:spLocks noGrp="1"/>
          </p:cNvSpPr>
          <p:nvPr>
            <p:ph type="title"/>
          </p:nvPr>
        </p:nvSpPr>
        <p:spPr/>
        <p:txBody>
          <a:bodyPr/>
          <a:lstStyle/>
          <a:p>
            <a:pPr algn="ctr"/>
            <a:r>
              <a:rPr lang="en-US" b="1" dirty="0"/>
              <a:t>Synthesis Results</a:t>
            </a:r>
            <a:endParaRPr lang="en-IL"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53</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12D6D75-6DC4-A7B6-81A2-F9742AC07CAB}"/>
                  </a:ext>
                </a:extLst>
              </p:cNvPr>
              <p:cNvSpPr>
                <a:spLocks noGrp="1"/>
              </p:cNvSpPr>
              <p:nvPr>
                <p:ph idx="1"/>
              </p:nvPr>
            </p:nvSpPr>
            <p:spPr/>
            <p:txBody>
              <a:bodyPr/>
              <a:lstStyle/>
              <a:p>
                <a:r>
                  <a:rPr lang="en-US" dirty="0">
                    <a:effectLst/>
                    <a:ea typeface="Calibri" panose="020F0502020204030204" pitchFamily="34" charset="0"/>
                    <a:cs typeface="Arial" panose="020B0604020202020204" pitchFamily="34" charset="0"/>
                  </a:rPr>
                  <a:t>Power</a:t>
                </a:r>
              </a:p>
              <a:p>
                <a:pPr lvl="1"/>
                <a:r>
                  <a:rPr lang="en-US" dirty="0">
                    <a:effectLst/>
                    <a:ea typeface="Calibri" panose="020F0502020204030204" pitchFamily="34" charset="0"/>
                    <a:cs typeface="Arial" panose="020B0604020202020204" pitchFamily="34" charset="0"/>
                  </a:rPr>
                  <a:t>Total operating power = </a:t>
                </a:r>
                <a14:m>
                  <m:oMath xmlns:m="http://schemas.openxmlformats.org/officeDocument/2006/math">
                    <m:r>
                      <a:rPr lang="en-US" i="1" dirty="0" smtClean="0">
                        <a:effectLst/>
                        <a:latin typeface="Cambria Math" panose="02040503050406030204" pitchFamily="18" charset="0"/>
                        <a:ea typeface="Calibri" panose="020F0502020204030204" pitchFamily="34" charset="0"/>
                        <a:cs typeface="Arial" panose="020B0604020202020204" pitchFamily="34" charset="0"/>
                      </a:rPr>
                      <m:t>59</m:t>
                    </m:r>
                    <m:r>
                      <a:rPr lang="en-US" i="1" dirty="0" smtClean="0">
                        <a:effectLst/>
                        <a:latin typeface="Cambria Math" panose="02040503050406030204" pitchFamily="18" charset="0"/>
                        <a:ea typeface="Calibri" panose="020F0502020204030204" pitchFamily="34" charset="0"/>
                        <a:cs typeface="Arial" panose="020B0604020202020204" pitchFamily="34" charset="0"/>
                      </a:rPr>
                      <m:t>.</m:t>
                    </m:r>
                    <m:r>
                      <a:rPr lang="en-US" i="1" dirty="0" smtClean="0">
                        <a:effectLst/>
                        <a:latin typeface="Cambria Math" panose="02040503050406030204" pitchFamily="18" charset="0"/>
                        <a:ea typeface="Calibri" panose="020F0502020204030204" pitchFamily="34" charset="0"/>
                        <a:cs typeface="Arial" panose="020B0604020202020204" pitchFamily="34" charset="0"/>
                      </a:rPr>
                      <m:t>45</m:t>
                    </m:r>
                    <m:r>
                      <a:rPr lang="en-US" i="1" dirty="0" smtClean="0">
                        <a:effectLst/>
                        <a:latin typeface="Cambria Math" panose="02040503050406030204" pitchFamily="18" charset="0"/>
                        <a:ea typeface="Calibri" panose="020F0502020204030204" pitchFamily="34" charset="0"/>
                        <a:cs typeface="Arial" panose="020B0604020202020204" pitchFamily="34" charset="0"/>
                      </a:rPr>
                      <m:t> </m:t>
                    </m:r>
                    <m:r>
                      <a:rPr lang="en-US" i="1" dirty="0" err="1" smtClean="0">
                        <a:effectLst/>
                        <a:latin typeface="Cambria Math" panose="02040503050406030204" pitchFamily="18" charset="0"/>
                        <a:ea typeface="Calibri" panose="020F0502020204030204" pitchFamily="34" charset="0"/>
                        <a:cs typeface="Arial" panose="020B0604020202020204" pitchFamily="34" charset="0"/>
                      </a:rPr>
                      <m:t>𝑚𝑊</m:t>
                    </m:r>
                  </m:oMath>
                </a14:m>
                <a:endParaRPr lang="en-IL" dirty="0">
                  <a:effectLst/>
                  <a:ea typeface="Calibri" panose="020F0502020204030204" pitchFamily="34" charset="0"/>
                  <a:cs typeface="Arial" panose="020B0604020202020204" pitchFamily="34" charset="0"/>
                </a:endParaRPr>
              </a:p>
            </p:txBody>
          </p:sp>
        </mc:Choice>
        <mc:Fallback>
          <p:sp>
            <p:nvSpPr>
              <p:cNvPr id="8" name="Content Placeholder 7">
                <a:extLst>
                  <a:ext uri="{FF2B5EF4-FFF2-40B4-BE49-F238E27FC236}">
                    <a16:creationId xmlns:a16="http://schemas.microsoft.com/office/drawing/2014/main" id="{A12D6D75-6DC4-A7B6-81A2-F9742AC07CAB}"/>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EB7426B8-2FA9-21B0-2BE0-02D90AA13E70}"/>
              </a:ext>
            </a:extLst>
          </p:cNvPr>
          <p:cNvGraphicFramePr>
            <a:graphicFrameLocks noGrp="1"/>
          </p:cNvGraphicFramePr>
          <p:nvPr>
            <p:extLst>
              <p:ext uri="{D42A27DB-BD31-4B8C-83A1-F6EECF244321}">
                <p14:modId xmlns:p14="http://schemas.microsoft.com/office/powerpoint/2010/main" val="963920127"/>
              </p:ext>
            </p:extLst>
          </p:nvPr>
        </p:nvGraphicFramePr>
        <p:xfrm>
          <a:off x="1049972" y="3053463"/>
          <a:ext cx="10092056" cy="3213193"/>
        </p:xfrm>
        <a:graphic>
          <a:graphicData uri="http://schemas.openxmlformats.org/drawingml/2006/table">
            <a:tbl>
              <a:tblPr firstRow="1" firstCol="1" lastRow="1" bandRow="1"/>
              <a:tblGrid>
                <a:gridCol w="1882746">
                  <a:extLst>
                    <a:ext uri="{9D8B030D-6E8A-4147-A177-3AD203B41FA5}">
                      <a16:colId xmlns:a16="http://schemas.microsoft.com/office/drawing/2014/main" val="976329880"/>
                    </a:ext>
                  </a:extLst>
                </a:gridCol>
                <a:gridCol w="1632012">
                  <a:extLst>
                    <a:ext uri="{9D8B030D-6E8A-4147-A177-3AD203B41FA5}">
                      <a16:colId xmlns:a16="http://schemas.microsoft.com/office/drawing/2014/main" val="4239350842"/>
                    </a:ext>
                  </a:extLst>
                </a:gridCol>
                <a:gridCol w="1649921">
                  <a:extLst>
                    <a:ext uri="{9D8B030D-6E8A-4147-A177-3AD203B41FA5}">
                      <a16:colId xmlns:a16="http://schemas.microsoft.com/office/drawing/2014/main" val="3046380789"/>
                    </a:ext>
                  </a:extLst>
                </a:gridCol>
                <a:gridCol w="1668950">
                  <a:extLst>
                    <a:ext uri="{9D8B030D-6E8A-4147-A177-3AD203B41FA5}">
                      <a16:colId xmlns:a16="http://schemas.microsoft.com/office/drawing/2014/main" val="3270502035"/>
                    </a:ext>
                  </a:extLst>
                </a:gridCol>
                <a:gridCol w="1633131">
                  <a:extLst>
                    <a:ext uri="{9D8B030D-6E8A-4147-A177-3AD203B41FA5}">
                      <a16:colId xmlns:a16="http://schemas.microsoft.com/office/drawing/2014/main" val="1013606141"/>
                    </a:ext>
                  </a:extLst>
                </a:gridCol>
                <a:gridCol w="1625296">
                  <a:extLst>
                    <a:ext uri="{9D8B030D-6E8A-4147-A177-3AD203B41FA5}">
                      <a16:colId xmlns:a16="http://schemas.microsoft.com/office/drawing/2014/main" val="781200892"/>
                    </a:ext>
                  </a:extLst>
                </a:gridCol>
              </a:tblGrid>
              <a:tr h="592727">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Power Group</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Internal Power 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Switching Power 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Leakage Power pW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Total Power 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 of Total</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52172253"/>
                  </a:ext>
                </a:extLst>
              </a:tr>
              <a:tr h="289677">
                <a:tc>
                  <a:txBody>
                    <a:bodyPr/>
                    <a:lstStyle/>
                    <a:p>
                      <a:pPr>
                        <a:lnSpc>
                          <a:spcPct val="107000"/>
                        </a:lnSpc>
                        <a:spcAft>
                          <a:spcPts val="800"/>
                        </a:spcAft>
                      </a:pPr>
                      <a:r>
                        <a:rPr lang="en-US" sz="1600" b="0">
                          <a:effectLst/>
                          <a:latin typeface="Calibri" panose="020F0502020204030204" pitchFamily="34" charset="0"/>
                          <a:ea typeface="Calibri" panose="020F0502020204030204" pitchFamily="34" charset="0"/>
                          <a:cs typeface="Arial" panose="020B0604020202020204" pitchFamily="34" charset="0"/>
                        </a:rPr>
                        <a:t>io_pad</a:t>
                      </a:r>
                      <a:endParaRPr lang="en-IL" sz="16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171010337"/>
                  </a:ext>
                </a:extLst>
              </a:tr>
              <a:tr h="289677">
                <a:tc>
                  <a:txBody>
                    <a:bodyPr/>
                    <a:lstStyle/>
                    <a:p>
                      <a:pPr>
                        <a:lnSpc>
                          <a:spcPct val="107000"/>
                        </a:lnSpc>
                        <a:spcAft>
                          <a:spcPts val="800"/>
                        </a:spcAft>
                      </a:pPr>
                      <a:r>
                        <a:rPr lang="en-US" sz="1600" b="0">
                          <a:effectLst/>
                          <a:latin typeface="Calibri" panose="020F0502020204030204" pitchFamily="34" charset="0"/>
                          <a:ea typeface="Calibri" panose="020F0502020204030204" pitchFamily="34" charset="0"/>
                          <a:cs typeface="Arial" panose="020B0604020202020204" pitchFamily="34" charset="0"/>
                        </a:rPr>
                        <a:t>memory</a:t>
                      </a:r>
                      <a:endParaRPr lang="en-IL" sz="16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0.0000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43772559"/>
                  </a:ext>
                </a:extLst>
              </a:tr>
              <a:tr h="289677">
                <a:tc>
                  <a:txBody>
                    <a:bodyPr/>
                    <a:lstStyle/>
                    <a:p>
                      <a:pPr>
                        <a:lnSpc>
                          <a:spcPct val="107000"/>
                        </a:lnSpc>
                        <a:spcAft>
                          <a:spcPts val="800"/>
                        </a:spcAft>
                      </a:pPr>
                      <a:r>
                        <a:rPr lang="en-US" sz="1600" b="0">
                          <a:effectLst/>
                          <a:latin typeface="Calibri" panose="020F0502020204030204" pitchFamily="34" charset="0"/>
                          <a:ea typeface="Calibri" panose="020F0502020204030204" pitchFamily="34" charset="0"/>
                          <a:cs typeface="Arial" panose="020B0604020202020204" pitchFamily="34" charset="0"/>
                        </a:rPr>
                        <a:t>black_box</a:t>
                      </a:r>
                      <a:endParaRPr lang="en-IL" sz="16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337550049"/>
                  </a:ext>
                </a:extLst>
              </a:tr>
              <a:tr h="289677">
                <a:tc>
                  <a:txBody>
                    <a:bodyPr/>
                    <a:lstStyle/>
                    <a:p>
                      <a:pPr>
                        <a:lnSpc>
                          <a:spcPct val="107000"/>
                        </a:lnSpc>
                        <a:spcAft>
                          <a:spcPts val="800"/>
                        </a:spcAft>
                      </a:pPr>
                      <a:r>
                        <a:rPr lang="en-US" sz="1600" b="0">
                          <a:effectLst/>
                          <a:latin typeface="Calibri" panose="020F0502020204030204" pitchFamily="34" charset="0"/>
                          <a:ea typeface="Calibri" panose="020F0502020204030204" pitchFamily="34" charset="0"/>
                          <a:cs typeface="Arial" panose="020B0604020202020204" pitchFamily="34" charset="0"/>
                        </a:rPr>
                        <a:t>clock_network</a:t>
                      </a:r>
                      <a:endParaRPr lang="en-IL" sz="16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0.0000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367243952"/>
                  </a:ext>
                </a:extLst>
              </a:tr>
              <a:tr h="289677">
                <a:tc>
                  <a:txBody>
                    <a:bodyPr/>
                    <a:lstStyle/>
                    <a:p>
                      <a:pPr>
                        <a:lnSpc>
                          <a:spcPct val="107000"/>
                        </a:lnSpc>
                        <a:spcAft>
                          <a:spcPts val="800"/>
                        </a:spcAft>
                      </a:pPr>
                      <a:r>
                        <a:rPr lang="en-US" sz="1600" b="0">
                          <a:effectLst/>
                          <a:latin typeface="Calibri" panose="020F0502020204030204" pitchFamily="34" charset="0"/>
                          <a:ea typeface="Calibri" panose="020F0502020204030204" pitchFamily="34" charset="0"/>
                          <a:cs typeface="Arial" panose="020B0604020202020204" pitchFamily="34" charset="0"/>
                        </a:rPr>
                        <a:t>register</a:t>
                      </a:r>
                      <a:endParaRPr lang="en-IL" sz="16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56.3816</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0.0235</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1.3441e+06</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56.4064</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94.87%</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213922390"/>
                  </a:ext>
                </a:extLst>
              </a:tr>
              <a:tr h="289677">
                <a:tc>
                  <a:txBody>
                    <a:bodyPr/>
                    <a:lstStyle/>
                    <a:p>
                      <a:pPr>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sequential</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0.0000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497666574"/>
                  </a:ext>
                </a:extLst>
              </a:tr>
              <a:tr h="289677">
                <a:tc>
                  <a:txBody>
                    <a:bodyPr/>
                    <a:lstStyle/>
                    <a:p>
                      <a:pPr>
                        <a:lnSpc>
                          <a:spcPct val="107000"/>
                        </a:lnSpc>
                        <a:spcAft>
                          <a:spcPts val="800"/>
                        </a:spcAft>
                      </a:pPr>
                      <a:r>
                        <a:rPr lang="en-US" sz="1600" b="0" dirty="0">
                          <a:effectLst/>
                          <a:latin typeface="Calibri" panose="020F0502020204030204" pitchFamily="34" charset="0"/>
                          <a:ea typeface="Calibri" panose="020F0502020204030204" pitchFamily="34" charset="0"/>
                          <a:cs typeface="Arial" panose="020B0604020202020204" pitchFamily="34" charset="0"/>
                        </a:rPr>
                        <a:t>combinational</a:t>
                      </a:r>
                      <a:endParaRPr lang="en-IL" sz="16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0.4374</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2.6121</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3.9089e+05</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3.0500</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a:effectLst/>
                          <a:latin typeface="Calibri" panose="020F0502020204030204" pitchFamily="34" charset="0"/>
                          <a:ea typeface="Calibri" panose="020F0502020204030204" pitchFamily="34" charset="0"/>
                          <a:cs typeface="Arial" panose="020B0604020202020204" pitchFamily="34" charset="0"/>
                        </a:rPr>
                        <a:t>5.13%</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886334427"/>
                  </a:ext>
                </a:extLst>
              </a:tr>
              <a:tr h="592727">
                <a:tc>
                  <a:txBody>
                    <a:bodyPr/>
                    <a:lstStyle/>
                    <a:p>
                      <a:pP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Total</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56.8190</a:t>
                      </a:r>
                      <a:br>
                        <a:rPr lang="en-US" sz="1600" b="1">
                          <a:effectLst/>
                          <a:latin typeface="Calibri" panose="020F0502020204030204" pitchFamily="34" charset="0"/>
                          <a:ea typeface="Calibri" panose="020F0502020204030204" pitchFamily="34" charset="0"/>
                          <a:cs typeface="Arial" panose="020B0604020202020204" pitchFamily="34" charset="0"/>
                        </a:rPr>
                      </a:br>
                      <a:r>
                        <a:rPr lang="en-US" sz="1600" b="1">
                          <a:effectLst/>
                          <a:latin typeface="Calibri" panose="020F0502020204030204" pitchFamily="34" charset="0"/>
                          <a:ea typeface="Calibri" panose="020F0502020204030204" pitchFamily="34" charset="0"/>
                          <a:cs typeface="Arial" panose="020B0604020202020204" pitchFamily="34" charset="0"/>
                        </a:rPr>
                        <a:t>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2.6356</a:t>
                      </a:r>
                      <a:br>
                        <a:rPr lang="en-US" sz="1600" b="1">
                          <a:effectLst/>
                          <a:latin typeface="Calibri" panose="020F0502020204030204" pitchFamily="34" charset="0"/>
                          <a:ea typeface="Calibri" panose="020F0502020204030204" pitchFamily="34" charset="0"/>
                          <a:cs typeface="Arial" panose="020B0604020202020204" pitchFamily="34" charset="0"/>
                        </a:rPr>
                      </a:br>
                      <a:r>
                        <a:rPr lang="en-US" sz="1600" b="1">
                          <a:effectLst/>
                          <a:latin typeface="Calibri" panose="020F0502020204030204" pitchFamily="34" charset="0"/>
                          <a:ea typeface="Calibri" panose="020F0502020204030204" pitchFamily="34" charset="0"/>
                          <a:cs typeface="Arial" panose="020B0604020202020204" pitchFamily="34" charset="0"/>
                        </a:rPr>
                        <a:t>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1.7350e+06</a:t>
                      </a:r>
                      <a:br>
                        <a:rPr lang="en-US" sz="1600" b="1" dirty="0">
                          <a:effectLst/>
                          <a:latin typeface="Calibri" panose="020F0502020204030204" pitchFamily="34" charset="0"/>
                          <a:ea typeface="Calibri" panose="020F0502020204030204" pitchFamily="34" charset="0"/>
                          <a:cs typeface="Arial" panose="020B0604020202020204" pitchFamily="34" charset="0"/>
                        </a:rPr>
                      </a:br>
                      <a:r>
                        <a:rPr lang="en-US" sz="1600" b="1" dirty="0" err="1">
                          <a:effectLst/>
                          <a:latin typeface="Calibri" panose="020F0502020204030204" pitchFamily="34" charset="0"/>
                          <a:ea typeface="Calibri" panose="020F0502020204030204" pitchFamily="34" charset="0"/>
                          <a:cs typeface="Arial" panose="020B0604020202020204" pitchFamily="34" charset="0"/>
                        </a:rPr>
                        <a:t>pW</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b="1">
                          <a:effectLst/>
                          <a:latin typeface="Calibri" panose="020F0502020204030204" pitchFamily="34" charset="0"/>
                          <a:ea typeface="Calibri" panose="020F0502020204030204" pitchFamily="34" charset="0"/>
                          <a:cs typeface="Arial" panose="020B0604020202020204" pitchFamily="34" charset="0"/>
                        </a:rPr>
                        <a:t>59.4564</a:t>
                      </a:r>
                      <a:br>
                        <a:rPr lang="en-US" sz="1600" b="1">
                          <a:effectLst/>
                          <a:latin typeface="Calibri" panose="020F0502020204030204" pitchFamily="34" charset="0"/>
                          <a:ea typeface="Calibri" panose="020F0502020204030204" pitchFamily="34" charset="0"/>
                          <a:cs typeface="Arial" panose="020B0604020202020204" pitchFamily="34" charset="0"/>
                        </a:rPr>
                      </a:br>
                      <a:r>
                        <a:rPr lang="en-US" sz="1600" b="1">
                          <a:effectLst/>
                          <a:latin typeface="Calibri" panose="020F0502020204030204" pitchFamily="34" charset="0"/>
                          <a:ea typeface="Calibri" panose="020F0502020204030204" pitchFamily="34" charset="0"/>
                          <a:cs typeface="Arial" panose="020B0604020202020204" pitchFamily="34" charset="0"/>
                        </a:rPr>
                        <a:t>mW</a:t>
                      </a:r>
                      <a:endParaRPr lang="en-IL"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r">
                        <a:lnSpc>
                          <a:spcPct val="107000"/>
                        </a:lnSpc>
                        <a:spcAft>
                          <a:spcPts val="800"/>
                        </a:spcAft>
                      </a:pPr>
                      <a:r>
                        <a:rPr lang="en-US" sz="1600" b="1" dirty="0">
                          <a:effectLst/>
                          <a:latin typeface="Calibri" panose="020F0502020204030204" pitchFamily="34" charset="0"/>
                          <a:ea typeface="Calibri" panose="020F0502020204030204" pitchFamily="34" charset="0"/>
                          <a:cs typeface="Arial" panose="020B0604020202020204" pitchFamily="34" charset="0"/>
                        </a:rPr>
                        <a:t>100%</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76322168"/>
                  </a:ext>
                </a:extLst>
              </a:tr>
            </a:tbl>
          </a:graphicData>
        </a:graphic>
      </p:graphicFrame>
    </p:spTree>
    <p:extLst>
      <p:ext uri="{BB962C8B-B14F-4D97-AF65-F5344CB8AC3E}">
        <p14:creationId xmlns:p14="http://schemas.microsoft.com/office/powerpoint/2010/main" val="1121851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54</a:t>
            </a:fld>
            <a:endParaRPr lang="he-IL"/>
          </a:p>
        </p:txBody>
      </p:sp>
      <p:pic>
        <p:nvPicPr>
          <p:cNvPr id="5" name="Content Placeholder 4" descr="A picture containing text, clock&#10;&#10;Description automatically generated">
            <a:extLst>
              <a:ext uri="{FF2B5EF4-FFF2-40B4-BE49-F238E27FC236}">
                <a16:creationId xmlns:a16="http://schemas.microsoft.com/office/drawing/2014/main" id="{941C08AF-8140-5DF9-8573-9BAB9396F8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299" t="-551" r="14190" b="551"/>
          <a:stretch/>
        </p:blipFill>
        <p:spPr>
          <a:xfrm>
            <a:off x="5157787" y="-2587"/>
            <a:ext cx="6905625" cy="6860587"/>
          </a:xfr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441D60D-5D8B-BDA3-934C-93721CDD5F0B}"/>
                  </a:ext>
                </a:extLst>
              </p:cNvPr>
              <p:cNvSpPr txBox="1"/>
              <p:nvPr/>
            </p:nvSpPr>
            <p:spPr>
              <a:xfrm>
                <a:off x="723900" y="2044113"/>
                <a:ext cx="4600575" cy="3785652"/>
              </a:xfrm>
              <a:prstGeom prst="rect">
                <a:avLst/>
              </a:prstGeom>
              <a:noFill/>
            </p:spPr>
            <p:txBody>
              <a:bodyPr wrap="square" rtlCol="0">
                <a:spAutoFit/>
              </a:bodyPr>
              <a:lstStyle/>
              <a:p>
                <a:pPr>
                  <a:lnSpc>
                    <a:spcPct val="150000"/>
                  </a:lnSpc>
                </a:pPr>
                <a:r>
                  <a:rPr lang="en-US" sz="2400" u="sng" dirty="0">
                    <a:solidFill>
                      <a:schemeClr val="bg1"/>
                    </a:solidFill>
                  </a:rPr>
                  <a:t>Total Area:</a:t>
                </a:r>
              </a:p>
              <a:p>
                <a:pPr>
                  <a:lnSpc>
                    <a:spcPct val="150000"/>
                  </a:lnSpc>
                </a:pPr>
                <a:r>
                  <a:rPr lang="en-US" sz="2400" dirty="0">
                    <a:solidFill>
                      <a:schemeClr val="bg1"/>
                    </a:solidFill>
                  </a:rPr>
                  <a:t>Standard cells 		= </a:t>
                </a:r>
                <a14:m>
                  <m:oMath xmlns:m="http://schemas.openxmlformats.org/officeDocument/2006/math">
                    <m:r>
                      <a:rPr lang="en-US" sz="2400" b="0" i="0"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6</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26</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𝑚</m:t>
                    </m:r>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𝑚</m:t>
                        </m:r>
                      </m:e>
                      <m:sup>
                        <m:r>
                          <a:rPr lang="en-US" sz="2400" b="0" i="1" smtClean="0">
                            <a:solidFill>
                              <a:schemeClr val="bg1"/>
                            </a:solidFill>
                            <a:latin typeface="Cambria Math" panose="02040503050406030204" pitchFamily="18" charset="0"/>
                          </a:rPr>
                          <m:t>2</m:t>
                        </m:r>
                      </m:sup>
                    </m:sSup>
                  </m:oMath>
                </a14:m>
                <a:endParaRPr lang="en-US" sz="2400" dirty="0">
                  <a:solidFill>
                    <a:srgbClr val="00B050"/>
                  </a:solidFill>
                </a:endParaRPr>
              </a:p>
              <a:p>
                <a:pPr>
                  <a:lnSpc>
                    <a:spcPct val="150000"/>
                  </a:lnSpc>
                </a:pPr>
                <a:r>
                  <a:rPr lang="en-US" sz="2400" dirty="0">
                    <a:solidFill>
                      <a:srgbClr val="00B050"/>
                    </a:solidFill>
                  </a:rPr>
                  <a:t>W/O physical cells = </a:t>
                </a:r>
                <a14:m>
                  <m:oMath xmlns:m="http://schemas.openxmlformats.org/officeDocument/2006/math">
                    <m:r>
                      <a:rPr lang="en-US" sz="2400" b="0" i="0"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1</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07</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𝑚</m:t>
                    </m:r>
                    <m:sSup>
                      <m:sSupPr>
                        <m:ctrlPr>
                          <a:rPr lang="en-US" sz="240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𝑚</m:t>
                        </m:r>
                      </m:e>
                      <m:sup>
                        <m:r>
                          <a:rPr lang="en-US" sz="2400" b="0" i="1" smtClean="0">
                            <a:solidFill>
                              <a:srgbClr val="00B050"/>
                            </a:solidFill>
                            <a:latin typeface="Cambria Math" panose="02040503050406030204" pitchFamily="18" charset="0"/>
                          </a:rPr>
                          <m:t>2</m:t>
                        </m:r>
                      </m:sup>
                    </m:sSup>
                  </m:oMath>
                </a14:m>
                <a:endParaRPr lang="en-US" sz="2400" dirty="0">
                  <a:solidFill>
                    <a:srgbClr val="00B050"/>
                  </a:solidFill>
                </a:endParaRPr>
              </a:p>
              <a:p>
                <a:pPr>
                  <a:lnSpc>
                    <a:spcPct val="150000"/>
                  </a:lnSpc>
                </a:pPr>
                <a:r>
                  <a:rPr lang="en-US" sz="2400" dirty="0">
                    <a:solidFill>
                      <a:schemeClr val="bg1"/>
                    </a:solidFill>
                  </a:rPr>
                  <a:t>Chip (predefined)	= </a:t>
                </a:r>
                <a14:m>
                  <m:oMath xmlns:m="http://schemas.openxmlformats.org/officeDocument/2006/math">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0</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28</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𝑚</m:t>
                    </m:r>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𝑚</m:t>
                        </m:r>
                      </m:e>
                      <m:sup>
                        <m:r>
                          <a:rPr lang="en-US" sz="2400" b="0" i="1" smtClean="0">
                            <a:solidFill>
                              <a:schemeClr val="bg1"/>
                            </a:solidFill>
                            <a:latin typeface="Cambria Math" panose="02040503050406030204" pitchFamily="18" charset="0"/>
                          </a:rPr>
                          <m:t>2</m:t>
                        </m:r>
                      </m:sup>
                    </m:sSup>
                  </m:oMath>
                </a14:m>
                <a:endParaRPr lang="en-US" sz="2400" dirty="0">
                  <a:solidFill>
                    <a:schemeClr val="bg1"/>
                  </a:solidFill>
                </a:endParaRPr>
              </a:p>
              <a:p>
                <a:pPr marL="800100" lvl="1" indent="-342900">
                  <a:buFont typeface="Arial" panose="020B0604020202020204" pitchFamily="34" charset="0"/>
                  <a:buChar char="•"/>
                </a:pPr>
                <a:endParaRPr lang="en-US" sz="2400" dirty="0">
                  <a:solidFill>
                    <a:schemeClr val="bg1"/>
                  </a:solidFill>
                </a:endParaRPr>
              </a:p>
              <a:p>
                <a:pPr marL="800100" lvl="1" indent="-342900">
                  <a:buFont typeface="Arial" panose="020B0604020202020204" pitchFamily="34" charset="0"/>
                  <a:buChar char="•"/>
                </a:pP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p:txBody>
          </p:sp>
        </mc:Choice>
        <mc:Fallback>
          <p:sp>
            <p:nvSpPr>
              <p:cNvPr id="8" name="TextBox 7">
                <a:extLst>
                  <a:ext uri="{FF2B5EF4-FFF2-40B4-BE49-F238E27FC236}">
                    <a16:creationId xmlns:a16="http://schemas.microsoft.com/office/drawing/2014/main" id="{A441D60D-5D8B-BDA3-934C-93721CDD5F0B}"/>
                  </a:ext>
                </a:extLst>
              </p:cNvPr>
              <p:cNvSpPr txBox="1">
                <a:spLocks noRot="1" noChangeAspect="1" noMove="1" noResize="1" noEditPoints="1" noAdjustHandles="1" noChangeArrowheads="1" noChangeShapeType="1" noTextEdit="1"/>
              </p:cNvSpPr>
              <p:nvPr/>
            </p:nvSpPr>
            <p:spPr>
              <a:xfrm>
                <a:off x="723900" y="2044113"/>
                <a:ext cx="4600575" cy="3785652"/>
              </a:xfrm>
              <a:prstGeom prst="rect">
                <a:avLst/>
              </a:prstGeom>
              <a:blipFill>
                <a:blip r:embed="rId4"/>
                <a:stretch>
                  <a:fillRect l="-2122"/>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405341AA-8A1F-88D6-980A-DC6C5EE39A5E}"/>
              </a:ext>
            </a:extLst>
          </p:cNvPr>
          <p:cNvSpPr txBox="1">
            <a:spLocks/>
          </p:cNvSpPr>
          <p:nvPr/>
        </p:nvSpPr>
        <p:spPr>
          <a:xfrm>
            <a:off x="1009650" y="3619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Layout Results</a:t>
            </a:r>
            <a:endParaRPr lang="en-IL" dirty="0">
              <a:solidFill>
                <a:schemeClr val="bg1"/>
              </a:solidFill>
            </a:endParaRPr>
          </a:p>
        </p:txBody>
      </p:sp>
    </p:spTree>
    <p:extLst>
      <p:ext uri="{BB962C8B-B14F-4D97-AF65-F5344CB8AC3E}">
        <p14:creationId xmlns:p14="http://schemas.microsoft.com/office/powerpoint/2010/main" val="3929380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A1CB04-37B2-5431-6D0D-86599D7986A1}"/>
              </a:ext>
            </a:extLst>
          </p:cNvPr>
          <p:cNvSpPr>
            <a:spLocks noGrp="1"/>
          </p:cNvSpPr>
          <p:nvPr>
            <p:ph type="title"/>
          </p:nvPr>
        </p:nvSpPr>
        <p:spPr/>
        <p:txBody>
          <a:bodyPr/>
          <a:lstStyle/>
          <a:p>
            <a:pPr algn="ctr"/>
            <a:r>
              <a:rPr lang="en-US" b="1" dirty="0"/>
              <a:t>Layout Results</a:t>
            </a:r>
            <a:endParaRPr lang="en-IL"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55</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graphicFrame>
        <p:nvGraphicFramePr>
          <p:cNvPr id="4" name="Content Placeholder 3">
            <a:extLst>
              <a:ext uri="{FF2B5EF4-FFF2-40B4-BE49-F238E27FC236}">
                <a16:creationId xmlns:a16="http://schemas.microsoft.com/office/drawing/2014/main" id="{BCB8F1A2-E9A7-FF2B-0098-8E4958C98370}"/>
              </a:ext>
            </a:extLst>
          </p:cNvPr>
          <p:cNvGraphicFramePr>
            <a:graphicFrameLocks noGrp="1"/>
          </p:cNvGraphicFramePr>
          <p:nvPr>
            <p:ph idx="1"/>
            <p:extLst>
              <p:ext uri="{D42A27DB-BD31-4B8C-83A1-F6EECF244321}">
                <p14:modId xmlns:p14="http://schemas.microsoft.com/office/powerpoint/2010/main" val="1397037656"/>
              </p:ext>
            </p:extLst>
          </p:nvPr>
        </p:nvGraphicFramePr>
        <p:xfrm>
          <a:off x="2828925" y="1791481"/>
          <a:ext cx="6105525" cy="3708400"/>
        </p:xfrm>
        <a:graphic>
          <a:graphicData uri="http://schemas.openxmlformats.org/drawingml/2006/table">
            <a:tbl>
              <a:tblPr firstRow="1" bandRow="1">
                <a:tableStyleId>{073A0DAA-6AF3-43AB-8588-CEC1D06C72B9}</a:tableStyleId>
              </a:tblPr>
              <a:tblGrid>
                <a:gridCol w="3933825">
                  <a:extLst>
                    <a:ext uri="{9D8B030D-6E8A-4147-A177-3AD203B41FA5}">
                      <a16:colId xmlns:a16="http://schemas.microsoft.com/office/drawing/2014/main" val="4187164222"/>
                    </a:ext>
                  </a:extLst>
                </a:gridCol>
                <a:gridCol w="2171700">
                  <a:extLst>
                    <a:ext uri="{9D8B030D-6E8A-4147-A177-3AD203B41FA5}">
                      <a16:colId xmlns:a16="http://schemas.microsoft.com/office/drawing/2014/main" val="4146739607"/>
                    </a:ext>
                  </a:extLst>
                </a:gridCol>
              </a:tblGrid>
              <a:tr h="370840">
                <a:tc>
                  <a:txBody>
                    <a:bodyPr/>
                    <a:lstStyle/>
                    <a:p>
                      <a:r>
                        <a:rPr lang="en-US" dirty="0"/>
                        <a:t>Module</a:t>
                      </a:r>
                    </a:p>
                  </a:txBody>
                  <a:tcPr/>
                </a:tc>
                <a:tc>
                  <a:txBody>
                    <a:bodyPr/>
                    <a:lstStyle/>
                    <a:p>
                      <a:r>
                        <a:rPr lang="en-US" dirty="0"/>
                        <a:t>Layout Area [um^2]</a:t>
                      </a:r>
                    </a:p>
                  </a:txBody>
                  <a:tcPr/>
                </a:tc>
                <a:extLst>
                  <a:ext uri="{0D108BD9-81ED-4DB2-BD59-A6C34878D82A}">
                    <a16:rowId xmlns:a16="http://schemas.microsoft.com/office/drawing/2014/main" val="981733806"/>
                  </a:ext>
                </a:extLst>
              </a:tr>
              <a:tr h="370840">
                <a:tc>
                  <a:txBody>
                    <a:bodyPr/>
                    <a:lstStyle/>
                    <a:p>
                      <a:r>
                        <a:rPr lang="en-US" dirty="0"/>
                        <a:t>Top (ALL)</a:t>
                      </a:r>
                    </a:p>
                  </a:txBody>
                  <a:tcPr/>
                </a:tc>
                <a:tc>
                  <a:txBody>
                    <a:bodyPr/>
                    <a:lstStyle/>
                    <a:p>
                      <a:pPr algn="r"/>
                      <a:r>
                        <a:rPr lang="en-US" dirty="0"/>
                        <a:t>1067422.3</a:t>
                      </a:r>
                    </a:p>
                  </a:txBody>
                  <a:tcPr/>
                </a:tc>
                <a:extLst>
                  <a:ext uri="{0D108BD9-81ED-4DB2-BD59-A6C34878D82A}">
                    <a16:rowId xmlns:a16="http://schemas.microsoft.com/office/drawing/2014/main" val="194748445"/>
                  </a:ext>
                </a:extLst>
              </a:tr>
              <a:tr h="370840">
                <a:tc>
                  <a:txBody>
                    <a:bodyPr/>
                    <a:lstStyle/>
                    <a:p>
                      <a:r>
                        <a:rPr lang="en-US" dirty="0" err="1"/>
                        <a:t>axi_lite_inst</a:t>
                      </a:r>
                      <a:endParaRPr lang="en-US" dirty="0"/>
                    </a:p>
                  </a:txBody>
                  <a:tcPr/>
                </a:tc>
                <a:tc>
                  <a:txBody>
                    <a:bodyPr/>
                    <a:lstStyle/>
                    <a:p>
                      <a:pPr algn="r"/>
                      <a:r>
                        <a:rPr lang="en-US" dirty="0"/>
                        <a:t>43198.4</a:t>
                      </a:r>
                    </a:p>
                  </a:txBody>
                  <a:tcPr/>
                </a:tc>
                <a:extLst>
                  <a:ext uri="{0D108BD9-81ED-4DB2-BD59-A6C34878D82A}">
                    <a16:rowId xmlns:a16="http://schemas.microsoft.com/office/drawing/2014/main" val="631323632"/>
                  </a:ext>
                </a:extLst>
              </a:tr>
              <a:tr h="370840">
                <a:tc>
                  <a:txBody>
                    <a:bodyPr/>
                    <a:lstStyle/>
                    <a:p>
                      <a:r>
                        <a:rPr lang="en-US" dirty="0" err="1"/>
                        <a:t>controller_inst</a:t>
                      </a:r>
                      <a:endParaRPr lang="en-US" dirty="0"/>
                    </a:p>
                  </a:txBody>
                  <a:tcPr/>
                </a:tc>
                <a:tc>
                  <a:txBody>
                    <a:bodyPr/>
                    <a:lstStyle/>
                    <a:p>
                      <a:pPr algn="r"/>
                      <a:r>
                        <a:rPr lang="en-US" dirty="0"/>
                        <a:t>4365.3</a:t>
                      </a:r>
                    </a:p>
                  </a:txBody>
                  <a:tcPr/>
                </a:tc>
                <a:extLst>
                  <a:ext uri="{0D108BD9-81ED-4DB2-BD59-A6C34878D82A}">
                    <a16:rowId xmlns:a16="http://schemas.microsoft.com/office/drawing/2014/main" val="1859098417"/>
                  </a:ext>
                </a:extLst>
              </a:tr>
              <a:tr h="370840">
                <a:tc>
                  <a:txBody>
                    <a:bodyPr/>
                    <a:lstStyle/>
                    <a:p>
                      <a:r>
                        <a:rPr lang="en-US" dirty="0" err="1"/>
                        <a:t>axi_stream_slave_inst</a:t>
                      </a:r>
                      <a:endParaRPr lang="en-US" dirty="0"/>
                    </a:p>
                  </a:txBody>
                  <a:tcPr/>
                </a:tc>
                <a:tc>
                  <a:txBody>
                    <a:bodyPr/>
                    <a:lstStyle/>
                    <a:p>
                      <a:pPr algn="r"/>
                      <a:r>
                        <a:rPr lang="en-US" dirty="0"/>
                        <a:t>2979.2</a:t>
                      </a:r>
                    </a:p>
                  </a:txBody>
                  <a:tcPr/>
                </a:tc>
                <a:extLst>
                  <a:ext uri="{0D108BD9-81ED-4DB2-BD59-A6C34878D82A}">
                    <a16:rowId xmlns:a16="http://schemas.microsoft.com/office/drawing/2014/main" val="1894798811"/>
                  </a:ext>
                </a:extLst>
              </a:tr>
              <a:tr h="370840">
                <a:tc>
                  <a:txBody>
                    <a:bodyPr/>
                    <a:lstStyle/>
                    <a:p>
                      <a:r>
                        <a:rPr lang="en-US" dirty="0" err="1"/>
                        <a:t>datapath_channel</a:t>
                      </a:r>
                      <a:r>
                        <a:rPr lang="en-US" dirty="0"/>
                        <a:t>_*</a:t>
                      </a:r>
                    </a:p>
                  </a:txBody>
                  <a:tcPr/>
                </a:tc>
                <a:tc>
                  <a:txBody>
                    <a:bodyPr/>
                    <a:lstStyle/>
                    <a:p>
                      <a:pPr algn="r"/>
                      <a:r>
                        <a:rPr lang="en-US" dirty="0"/>
                        <a:t>252802.4</a:t>
                      </a:r>
                    </a:p>
                  </a:txBody>
                  <a:tcPr/>
                </a:tc>
                <a:extLst>
                  <a:ext uri="{0D108BD9-81ED-4DB2-BD59-A6C34878D82A}">
                    <a16:rowId xmlns:a16="http://schemas.microsoft.com/office/drawing/2014/main" val="2441932911"/>
                  </a:ext>
                </a:extLst>
              </a:tr>
              <a:tr h="370840">
                <a:tc>
                  <a:txBody>
                    <a:bodyPr/>
                    <a:lstStyle/>
                    <a:p>
                      <a:r>
                        <a:rPr lang="en-US" dirty="0" err="1"/>
                        <a:t>gamma_LUT_inst</a:t>
                      </a:r>
                      <a:endParaRPr lang="en-US" dirty="0"/>
                    </a:p>
                  </a:txBody>
                  <a:tcPr/>
                </a:tc>
                <a:tc>
                  <a:txBody>
                    <a:bodyPr/>
                    <a:lstStyle/>
                    <a:p>
                      <a:pPr algn="r"/>
                      <a:r>
                        <a:rPr lang="en-US" dirty="0"/>
                        <a:t>247154.4</a:t>
                      </a:r>
                    </a:p>
                  </a:txBody>
                  <a:tcPr/>
                </a:tc>
                <a:extLst>
                  <a:ext uri="{0D108BD9-81ED-4DB2-BD59-A6C34878D82A}">
                    <a16:rowId xmlns:a16="http://schemas.microsoft.com/office/drawing/2014/main" val="2555189469"/>
                  </a:ext>
                </a:extLst>
              </a:tr>
              <a:tr h="370840">
                <a:tc>
                  <a:txBody>
                    <a:bodyPr/>
                    <a:lstStyle/>
                    <a:p>
                      <a:r>
                        <a:rPr lang="en-US" dirty="0" err="1"/>
                        <a:t>contrast_inst</a:t>
                      </a:r>
                      <a:endParaRPr lang="en-US" dirty="0"/>
                    </a:p>
                  </a:txBody>
                  <a:tcPr/>
                </a:tc>
                <a:tc>
                  <a:txBody>
                    <a:bodyPr/>
                    <a:lstStyle/>
                    <a:p>
                      <a:pPr algn="r"/>
                      <a:r>
                        <a:rPr lang="en-US" dirty="0"/>
                        <a:t>4048.6</a:t>
                      </a:r>
                    </a:p>
                  </a:txBody>
                  <a:tcPr/>
                </a:tc>
                <a:extLst>
                  <a:ext uri="{0D108BD9-81ED-4DB2-BD59-A6C34878D82A}">
                    <a16:rowId xmlns:a16="http://schemas.microsoft.com/office/drawing/2014/main" val="156864602"/>
                  </a:ext>
                </a:extLst>
              </a:tr>
              <a:tr h="370840">
                <a:tc>
                  <a:txBody>
                    <a:bodyPr/>
                    <a:lstStyle/>
                    <a:p>
                      <a:r>
                        <a:rPr lang="en-US" dirty="0" err="1"/>
                        <a:t>brightness_inst</a:t>
                      </a:r>
                      <a:endParaRPr lang="en-US" dirty="0"/>
                    </a:p>
                  </a:txBody>
                  <a:tcPr/>
                </a:tc>
                <a:tc>
                  <a:txBody>
                    <a:bodyPr/>
                    <a:lstStyle/>
                    <a:p>
                      <a:pPr algn="r"/>
                      <a:r>
                        <a:rPr lang="en-US" dirty="0"/>
                        <a:t>1583.7</a:t>
                      </a:r>
                    </a:p>
                  </a:txBody>
                  <a:tcPr/>
                </a:tc>
                <a:extLst>
                  <a:ext uri="{0D108BD9-81ED-4DB2-BD59-A6C34878D82A}">
                    <a16:rowId xmlns:a16="http://schemas.microsoft.com/office/drawing/2014/main" val="444308247"/>
                  </a:ext>
                </a:extLst>
              </a:tr>
              <a:tr h="370840">
                <a:tc>
                  <a:txBody>
                    <a:bodyPr/>
                    <a:lstStyle/>
                    <a:p>
                      <a:r>
                        <a:rPr lang="en-US" dirty="0" err="1"/>
                        <a:t>axi_stream_master_inst</a:t>
                      </a:r>
                      <a:endParaRPr lang="en-US" dirty="0"/>
                    </a:p>
                  </a:txBody>
                  <a:tcPr/>
                </a:tc>
                <a:tc>
                  <a:txBody>
                    <a:bodyPr/>
                    <a:lstStyle/>
                    <a:p>
                      <a:pPr algn="r"/>
                      <a:r>
                        <a:rPr lang="en-US" dirty="0"/>
                        <a:t>2991.7</a:t>
                      </a:r>
                    </a:p>
                  </a:txBody>
                  <a:tcPr/>
                </a:tc>
                <a:extLst>
                  <a:ext uri="{0D108BD9-81ED-4DB2-BD59-A6C34878D82A}">
                    <a16:rowId xmlns:a16="http://schemas.microsoft.com/office/drawing/2014/main" val="569535033"/>
                  </a:ext>
                </a:extLst>
              </a:tr>
            </a:tbl>
          </a:graphicData>
        </a:graphic>
      </p:graphicFrame>
    </p:spTree>
    <p:extLst>
      <p:ext uri="{BB962C8B-B14F-4D97-AF65-F5344CB8AC3E}">
        <p14:creationId xmlns:p14="http://schemas.microsoft.com/office/powerpoint/2010/main" val="97012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E60D041-0E9E-88E9-9A57-217EE5DFE205}"/>
              </a:ext>
            </a:extLst>
          </p:cNvPr>
          <p:cNvSpPr>
            <a:spLocks noGrp="1"/>
          </p:cNvSpPr>
          <p:nvPr>
            <p:ph type="title"/>
          </p:nvPr>
        </p:nvSpPr>
        <p:spPr/>
        <p:txBody>
          <a:bodyPr/>
          <a:lstStyle/>
          <a:p>
            <a:pPr algn="ctr"/>
            <a:r>
              <a:rPr lang="en-US" b="1" dirty="0"/>
              <a:t>Notable</a:t>
            </a:r>
            <a:endParaRPr lang="en-IL"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56</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
        <p:nvSpPr>
          <p:cNvPr id="9" name="Title 1">
            <a:extLst>
              <a:ext uri="{FF2B5EF4-FFF2-40B4-BE49-F238E27FC236}">
                <a16:creationId xmlns:a16="http://schemas.microsoft.com/office/drawing/2014/main" id="{5A8AC2B7-E0A6-E35D-51DA-9CCF3FE3DE2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a:p>
        </p:txBody>
      </p:sp>
      <p:sp>
        <p:nvSpPr>
          <p:cNvPr id="5" name="Content Placeholder 4">
            <a:extLst>
              <a:ext uri="{FF2B5EF4-FFF2-40B4-BE49-F238E27FC236}">
                <a16:creationId xmlns:a16="http://schemas.microsoft.com/office/drawing/2014/main" id="{F525F781-9DA6-5076-96A3-43B6504374BC}"/>
              </a:ext>
            </a:extLst>
          </p:cNvPr>
          <p:cNvSpPr>
            <a:spLocks noGrp="1"/>
          </p:cNvSpPr>
          <p:nvPr>
            <p:ph idx="1"/>
          </p:nvPr>
        </p:nvSpPr>
        <p:spPr/>
        <p:txBody>
          <a:bodyPr/>
          <a:lstStyle/>
          <a:p>
            <a:pPr>
              <a:lnSpc>
                <a:spcPct val="100000"/>
              </a:lnSpc>
            </a:pPr>
            <a:r>
              <a:rPr lang="en-US" dirty="0">
                <a:effectLst/>
                <a:latin typeface="Calibri" panose="020F0502020204030204" pitchFamily="34" charset="0"/>
                <a:ea typeface="Calibri" panose="020F0502020204030204" pitchFamily="34" charset="0"/>
                <a:cs typeface="Arial" panose="020B0604020202020204" pitchFamily="34" charset="0"/>
              </a:rPr>
              <a:t>Schematics before HDL.</a:t>
            </a:r>
            <a:endParaRPr lang="he-IL" dirty="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r>
              <a:rPr lang="en-US" dirty="0">
                <a:latin typeface="Calibri" panose="020F0502020204030204" pitchFamily="34" charset="0"/>
                <a:ea typeface="Calibri" panose="020F0502020204030204" pitchFamily="34" charset="0"/>
                <a:cs typeface="Arial" panose="020B0604020202020204" pitchFamily="34" charset="0"/>
              </a:rPr>
              <a:t>System-Verilog package with project-wide typedefs.</a:t>
            </a:r>
          </a:p>
          <a:p>
            <a:pPr>
              <a:lnSpc>
                <a:spcPct val="100000"/>
              </a:lnSpc>
            </a:pPr>
            <a:r>
              <a:rPr lang="en-US" dirty="0">
                <a:effectLst/>
                <a:latin typeface="Calibri" panose="020F0502020204030204" pitchFamily="34" charset="0"/>
                <a:ea typeface="Calibri" panose="020F0502020204030204" pitchFamily="34" charset="0"/>
                <a:cs typeface="Arial" panose="020B0604020202020204" pitchFamily="34" charset="0"/>
              </a:rPr>
              <a:t>Reuse of AXI valid signal concept.</a:t>
            </a:r>
          </a:p>
          <a:p>
            <a:pPr>
              <a:lnSpc>
                <a:spcPct val="100000"/>
              </a:lnSpc>
            </a:pPr>
            <a:r>
              <a:rPr lang="en-US" dirty="0">
                <a:latin typeface="Calibri" panose="020F0502020204030204" pitchFamily="34" charset="0"/>
                <a:ea typeface="Calibri" panose="020F0502020204030204" pitchFamily="34" charset="0"/>
                <a:cs typeface="Arial" panose="020B0604020202020204" pitchFamily="34" charset="0"/>
              </a:rPr>
              <a:t>IP integration.</a:t>
            </a:r>
            <a:endParaRPr lang="he-IL" dirty="0">
              <a:latin typeface="Calibri" panose="020F0502020204030204" pitchFamily="34" charset="0"/>
              <a:ea typeface="Calibri" panose="020F0502020204030204" pitchFamily="34" charset="0"/>
              <a:cs typeface="Arial" panose="020B0604020202020204" pitchFamily="34" charset="0"/>
            </a:endParaRPr>
          </a:p>
          <a:p>
            <a:pPr>
              <a:lnSpc>
                <a:spcPct val="100000"/>
              </a:lnSpc>
            </a:pPr>
            <a:r>
              <a:rPr lang="en-US" dirty="0">
                <a:latin typeface="Calibri" panose="020F0502020204030204" pitchFamily="34" charset="0"/>
                <a:ea typeface="Calibri" panose="020F0502020204030204" pitchFamily="34" charset="0"/>
                <a:cs typeface="Arial" panose="020B0604020202020204" pitchFamily="34" charset="0"/>
              </a:rPr>
              <a:t>File-based System-Verilog testbench.</a:t>
            </a:r>
          </a:p>
          <a:p>
            <a:pPr>
              <a:lnSpc>
                <a:spcPct val="100000"/>
              </a:lnSpc>
            </a:pPr>
            <a:r>
              <a:rPr lang="en-US" dirty="0">
                <a:latin typeface="Calibri" panose="020F0502020204030204" pitchFamily="34" charset="0"/>
                <a:ea typeface="Calibri" panose="020F0502020204030204" pitchFamily="34" charset="0"/>
                <a:cs typeface="Arial" panose="020B0604020202020204" pitchFamily="34" charset="0"/>
              </a:rPr>
              <a:t>Comments per cycle in simulation.</a:t>
            </a:r>
            <a:endParaRPr lang="he-IL" dirty="0">
              <a:latin typeface="Calibri" panose="020F0502020204030204" pitchFamily="34" charset="0"/>
              <a:ea typeface="Calibri" panose="020F0502020204030204" pitchFamily="34" charset="0"/>
              <a:cs typeface="Arial" panose="020B0604020202020204" pitchFamily="34" charset="0"/>
            </a:endParaRPr>
          </a:p>
          <a:p>
            <a:pPr>
              <a:lnSpc>
                <a:spcPct val="100000"/>
              </a:lnSpc>
            </a:pPr>
            <a:r>
              <a:rPr lang="en-US" dirty="0">
                <a:latin typeface="Calibri" panose="020F0502020204030204" pitchFamily="34" charset="0"/>
                <a:ea typeface="Calibri" panose="020F0502020204030204" pitchFamily="34" charset="0"/>
                <a:cs typeface="Arial" panose="020B0604020202020204" pitchFamily="34" charset="0"/>
              </a:rPr>
              <a:t>Loopback simulation.</a:t>
            </a:r>
          </a:p>
          <a:p>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76884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E60D041-0E9E-88E9-9A57-217EE5DFE205}"/>
              </a:ext>
            </a:extLst>
          </p:cNvPr>
          <p:cNvSpPr>
            <a:spLocks noGrp="1"/>
          </p:cNvSpPr>
          <p:nvPr>
            <p:ph type="title"/>
          </p:nvPr>
        </p:nvSpPr>
        <p:spPr/>
        <p:txBody>
          <a:bodyPr/>
          <a:lstStyle/>
          <a:p>
            <a:pPr algn="ctr"/>
            <a:r>
              <a:rPr lang="en-US" b="1" dirty="0"/>
              <a:t>Summary</a:t>
            </a:r>
            <a:endParaRPr lang="en-IL"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57</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
        <p:nvSpPr>
          <p:cNvPr id="9" name="Title 1">
            <a:extLst>
              <a:ext uri="{FF2B5EF4-FFF2-40B4-BE49-F238E27FC236}">
                <a16:creationId xmlns:a16="http://schemas.microsoft.com/office/drawing/2014/main" id="{5A8AC2B7-E0A6-E35D-51DA-9CCF3FE3DE2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a:p>
        </p:txBody>
      </p:sp>
      <p:sp>
        <p:nvSpPr>
          <p:cNvPr id="5" name="Content Placeholder 4">
            <a:extLst>
              <a:ext uri="{FF2B5EF4-FFF2-40B4-BE49-F238E27FC236}">
                <a16:creationId xmlns:a16="http://schemas.microsoft.com/office/drawing/2014/main" id="{F525F781-9DA6-5076-96A3-43B6504374BC}"/>
              </a:ext>
            </a:extLst>
          </p:cNvPr>
          <p:cNvSpPr>
            <a:spLocks noGrp="1"/>
          </p:cNvSpPr>
          <p:nvPr>
            <p:ph idx="1"/>
          </p:nvPr>
        </p:nvSpPr>
        <p:spPr/>
        <p:txBody>
          <a:bodyPr/>
          <a:lstStyle/>
          <a:p>
            <a:r>
              <a:rPr lang="en-US" dirty="0">
                <a:effectLst/>
                <a:latin typeface="Calibri" panose="020F0502020204030204" pitchFamily="34" charset="0"/>
                <a:ea typeface="Calibri" panose="020F0502020204030204" pitchFamily="34" charset="0"/>
                <a:cs typeface="Arial" panose="020B0604020202020204" pitchFamily="34" charset="0"/>
              </a:rPr>
              <a:t>Met project goals.</a:t>
            </a:r>
          </a:p>
          <a:p>
            <a:r>
              <a:rPr lang="en-US" dirty="0">
                <a:latin typeface="Calibri" panose="020F0502020204030204" pitchFamily="34" charset="0"/>
                <a:ea typeface="Calibri" panose="020F0502020204030204" pitchFamily="34" charset="0"/>
                <a:cs typeface="Arial" panose="020B0604020202020204" pitchFamily="34" charset="0"/>
              </a:rPr>
              <a:t>Successfully verified design functionality.</a:t>
            </a:r>
            <a:endParaRPr lang="en-US" dirty="0">
              <a:effectLst/>
              <a:latin typeface="Calibri" panose="020F0502020204030204" pitchFamily="34" charset="0"/>
              <a:ea typeface="Calibri" panose="020F0502020204030204" pitchFamily="34" charset="0"/>
              <a:cs typeface="Arial" panose="020B0604020202020204" pitchFamily="34" charset="0"/>
            </a:endParaRPr>
          </a:p>
          <a:p>
            <a:r>
              <a:rPr lang="en-US" dirty="0">
                <a:effectLst/>
                <a:latin typeface="Calibri" panose="020F0502020204030204" pitchFamily="34" charset="0"/>
                <a:ea typeface="Calibri" panose="020F0502020204030204" pitchFamily="34" charset="0"/>
                <a:cs typeface="Arial" panose="020B0604020202020204" pitchFamily="34" charset="0"/>
              </a:rPr>
              <a:t>Exceeded original specs</a:t>
            </a:r>
          </a:p>
          <a:p>
            <a:pPr lvl="1"/>
            <a:r>
              <a:rPr lang="en-US" dirty="0">
                <a:latin typeface="Calibri" panose="020F0502020204030204" pitchFamily="34" charset="0"/>
                <a:ea typeface="Calibri" panose="020F0502020204030204" pitchFamily="34" charset="0"/>
                <a:cs typeface="Arial" panose="020B0604020202020204" pitchFamily="34" charset="0"/>
              </a:rPr>
              <a:t>Supported resolution </a:t>
            </a:r>
            <a:r>
              <a:rPr lang="en-US" dirty="0">
                <a:effectLst/>
                <a:latin typeface="Calibri" panose="020F0502020204030204" pitchFamily="34" charset="0"/>
                <a:ea typeface="Calibri" panose="020F0502020204030204" pitchFamily="34" charset="0"/>
                <a:cs typeface="Arial" panose="020B0604020202020204" pitchFamily="34" charset="0"/>
              </a:rPr>
              <a:t>1920x1080 vs 400x400 @ 30FPS.</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effectLst/>
              <a:latin typeface="Calibri" panose="020F0502020204030204" pitchFamily="34" charset="0"/>
              <a:ea typeface="Calibri" panose="020F0502020204030204" pitchFamily="34" charset="0"/>
              <a:cs typeface="Arial" panose="020B0604020202020204" pitchFamily="34" charset="0"/>
            </a:endParaRPr>
          </a:p>
          <a:p>
            <a:r>
              <a:rPr lang="en-US" dirty="0">
                <a:effectLst/>
                <a:latin typeface="Calibri" panose="020F0502020204030204" pitchFamily="34" charset="0"/>
                <a:ea typeface="Calibri" panose="020F0502020204030204" pitchFamily="34" charset="0"/>
                <a:cs typeface="Arial" panose="020B0604020202020204" pitchFamily="34" charset="0"/>
              </a:rPr>
              <a:t>Learned a</a:t>
            </a:r>
            <a:r>
              <a:rPr lang="en-US" dirty="0">
                <a:latin typeface="Calibri" panose="020F0502020204030204" pitchFamily="34" charset="0"/>
                <a:ea typeface="Calibri" panose="020F0502020204030204" pitchFamily="34" charset="0"/>
                <a:cs typeface="Arial" panose="020B0604020202020204" pitchFamily="34" charset="0"/>
              </a:rPr>
              <a:t>n industry standard bus protocol.</a:t>
            </a:r>
          </a:p>
          <a:p>
            <a:r>
              <a:rPr lang="en-US" dirty="0">
                <a:effectLst/>
                <a:latin typeface="Calibri" panose="020F0502020204030204" pitchFamily="34" charset="0"/>
                <a:ea typeface="Calibri" panose="020F0502020204030204" pitchFamily="34" charset="0"/>
                <a:cs typeface="Arial" panose="020B0604020202020204" pitchFamily="34" charset="0"/>
              </a:rPr>
              <a:t>Gained exp</a:t>
            </a:r>
            <a:r>
              <a:rPr lang="en-US" dirty="0">
                <a:latin typeface="Calibri" panose="020F0502020204030204" pitchFamily="34" charset="0"/>
                <a:ea typeface="Calibri" panose="020F0502020204030204" pitchFamily="34" charset="0"/>
                <a:cs typeface="Arial" panose="020B0604020202020204" pitchFamily="34" charset="0"/>
              </a:rPr>
              <a:t>erience in VLSI design and tools.</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86718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E60D041-0E9E-88E9-9A57-217EE5DFE205}"/>
              </a:ext>
            </a:extLst>
          </p:cNvPr>
          <p:cNvSpPr>
            <a:spLocks noGrp="1"/>
          </p:cNvSpPr>
          <p:nvPr>
            <p:ph type="ctrTitle"/>
          </p:nvPr>
        </p:nvSpPr>
        <p:spPr/>
        <p:txBody>
          <a:bodyPr/>
          <a:lstStyle/>
          <a:p>
            <a:pPr algn="ctr"/>
            <a:r>
              <a:rPr lang="en-US" b="1" dirty="0"/>
              <a:t>Questions?</a:t>
            </a:r>
            <a:endParaRPr lang="en-IL" dirty="0"/>
          </a:p>
        </p:txBody>
      </p:sp>
      <p:sp>
        <p:nvSpPr>
          <p:cNvPr id="5" name="Content Placeholder 4">
            <a:extLst>
              <a:ext uri="{FF2B5EF4-FFF2-40B4-BE49-F238E27FC236}">
                <a16:creationId xmlns:a16="http://schemas.microsoft.com/office/drawing/2014/main" id="{F525F781-9DA6-5076-96A3-43B6504374BC}"/>
              </a:ext>
            </a:extLst>
          </p:cNvPr>
          <p:cNvSpPr>
            <a:spLocks noGrp="1"/>
          </p:cNvSpPr>
          <p:nvPr>
            <p:ph type="subTitle" idx="1"/>
          </p:nvPr>
        </p:nvSpPr>
        <p:spPr/>
        <p:txBody>
          <a:bodyPr>
            <a:normAutofit/>
          </a:bodyPr>
          <a:lstStyle/>
          <a:p>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58</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4"/>
          <a:stretch>
            <a:fillRect/>
          </a:stretch>
        </p:blipFill>
        <p:spPr>
          <a:xfrm>
            <a:off x="872600" y="264332"/>
            <a:ext cx="2395749" cy="447206"/>
          </a:xfrm>
          <a:prstGeom prst="rect">
            <a:avLst/>
          </a:prstGeom>
        </p:spPr>
      </p:pic>
      <p:sp>
        <p:nvSpPr>
          <p:cNvPr id="9" name="Title 1">
            <a:extLst>
              <a:ext uri="{FF2B5EF4-FFF2-40B4-BE49-F238E27FC236}">
                <a16:creationId xmlns:a16="http://schemas.microsoft.com/office/drawing/2014/main" id="{5A8AC2B7-E0A6-E35D-51DA-9CCF3FE3DE2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a:p>
        </p:txBody>
      </p:sp>
    </p:spTree>
    <p:extLst>
      <p:ext uri="{BB962C8B-B14F-4D97-AF65-F5344CB8AC3E}">
        <p14:creationId xmlns:p14="http://schemas.microsoft.com/office/powerpoint/2010/main" val="3619562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E60D041-0E9E-88E9-9A57-217EE5DFE205}"/>
              </a:ext>
            </a:extLst>
          </p:cNvPr>
          <p:cNvSpPr>
            <a:spLocks noGrp="1"/>
          </p:cNvSpPr>
          <p:nvPr>
            <p:ph type="ctrTitle"/>
          </p:nvPr>
        </p:nvSpPr>
        <p:spPr/>
        <p:txBody>
          <a:bodyPr/>
          <a:lstStyle/>
          <a:p>
            <a:pPr algn="ctr"/>
            <a:r>
              <a:rPr lang="en-US" b="1" dirty="0"/>
              <a:t>Thank You!</a:t>
            </a:r>
            <a:endParaRPr lang="en-IL" dirty="0"/>
          </a:p>
        </p:txBody>
      </p:sp>
      <p:sp>
        <p:nvSpPr>
          <p:cNvPr id="5" name="Content Placeholder 4">
            <a:extLst>
              <a:ext uri="{FF2B5EF4-FFF2-40B4-BE49-F238E27FC236}">
                <a16:creationId xmlns:a16="http://schemas.microsoft.com/office/drawing/2014/main" id="{F525F781-9DA6-5076-96A3-43B6504374BC}"/>
              </a:ext>
            </a:extLst>
          </p:cNvPr>
          <p:cNvSpPr>
            <a:spLocks noGrp="1"/>
          </p:cNvSpPr>
          <p:nvPr>
            <p:ph type="subTitle" idx="1"/>
          </p:nvPr>
        </p:nvSpPr>
        <p:spPr/>
        <p:txBody>
          <a:bodyPr>
            <a:normAutofit/>
          </a:bodyPr>
          <a:lstStyle/>
          <a:p>
            <a:endParaRPr lang="en-US" dirty="0"/>
          </a:p>
        </p:txBody>
      </p:sp>
      <p:sp>
        <p:nvSpPr>
          <p:cNvPr id="3" name="Slide Number Placeholder 2">
            <a:extLst>
              <a:ext uri="{FF2B5EF4-FFF2-40B4-BE49-F238E27FC236}">
                <a16:creationId xmlns:a16="http://schemas.microsoft.com/office/drawing/2014/main" id="{E50E1A5B-A589-72AE-92D2-EB0CF7F8F40A}"/>
              </a:ext>
            </a:extLst>
          </p:cNvPr>
          <p:cNvSpPr>
            <a:spLocks noGrp="1"/>
          </p:cNvSpPr>
          <p:nvPr>
            <p:ph type="sldNum" sz="quarter" idx="12"/>
          </p:nvPr>
        </p:nvSpPr>
        <p:spPr/>
        <p:txBody>
          <a:bodyPr/>
          <a:lstStyle/>
          <a:p>
            <a:fld id="{75F5D707-CF62-4FA5-8B06-DA89ACD07175}" type="slidenum">
              <a:rPr lang="he-IL" smtClean="0"/>
              <a:pPr/>
              <a:t>59</a:t>
            </a:fld>
            <a:endParaRPr lang="he-IL"/>
          </a:p>
        </p:txBody>
      </p:sp>
      <p:pic>
        <p:nvPicPr>
          <p:cNvPr id="6" name="תמונה 89" descr="https://www.nanopack.eu/wp-content/uploads/2017/04/Technion-IIT-TwoLines-Eng-B.jpg">
            <a:extLst>
              <a:ext uri="{FF2B5EF4-FFF2-40B4-BE49-F238E27FC236}">
                <a16:creationId xmlns:a16="http://schemas.microsoft.com/office/drawing/2014/main" id="{22034A83-5322-5A8D-1B90-5A9492C030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E488B01-04E8-7255-6680-B7DCFD56BD28}"/>
              </a:ext>
            </a:extLst>
          </p:cNvPr>
          <p:cNvPicPr>
            <a:picLocks noChangeAspect="1"/>
          </p:cNvPicPr>
          <p:nvPr/>
        </p:nvPicPr>
        <p:blipFill>
          <a:blip r:embed="rId3"/>
          <a:stretch>
            <a:fillRect/>
          </a:stretch>
        </p:blipFill>
        <p:spPr>
          <a:xfrm>
            <a:off x="872600" y="264332"/>
            <a:ext cx="2395749" cy="447206"/>
          </a:xfrm>
          <a:prstGeom prst="rect">
            <a:avLst/>
          </a:prstGeom>
        </p:spPr>
      </p:pic>
      <p:sp>
        <p:nvSpPr>
          <p:cNvPr id="9" name="Title 1">
            <a:extLst>
              <a:ext uri="{FF2B5EF4-FFF2-40B4-BE49-F238E27FC236}">
                <a16:creationId xmlns:a16="http://schemas.microsoft.com/office/drawing/2014/main" id="{5A8AC2B7-E0A6-E35D-51DA-9CCF3FE3DE2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a:p>
        </p:txBody>
      </p:sp>
    </p:spTree>
    <p:extLst>
      <p:ext uri="{BB962C8B-B14F-4D97-AF65-F5344CB8AC3E}">
        <p14:creationId xmlns:p14="http://schemas.microsoft.com/office/powerpoint/2010/main" val="47923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Brightness Change</a:t>
            </a:r>
            <a:endParaRPr lang="en-US" dirty="0"/>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6</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4"/>
          <a:stretch>
            <a:fillRect/>
          </a:stretch>
        </p:blipFill>
        <p:spPr>
          <a:xfrm>
            <a:off x="872600" y="264332"/>
            <a:ext cx="2395749" cy="447206"/>
          </a:xfrm>
          <a:prstGeom prst="rect">
            <a:avLst/>
          </a:prstGeom>
        </p:spPr>
      </p:pic>
      <p:sp>
        <p:nvSpPr>
          <p:cNvPr id="16" name="Content Placeholder 7">
            <a:extLst>
              <a:ext uri="{FF2B5EF4-FFF2-40B4-BE49-F238E27FC236}">
                <a16:creationId xmlns:a16="http://schemas.microsoft.com/office/drawing/2014/main" id="{833E1F36-B845-013C-0D40-C47430BB1358}"/>
              </a:ext>
            </a:extLst>
          </p:cNvPr>
          <p:cNvSpPr>
            <a:spLocks noGrp="1"/>
          </p:cNvSpPr>
          <p:nvPr>
            <p:ph idx="1"/>
          </p:nvPr>
        </p:nvSpPr>
        <p:spPr>
          <a:xfrm>
            <a:off x="867887" y="1709585"/>
            <a:ext cx="10304937" cy="1115313"/>
          </a:xfrm>
        </p:spPr>
        <p:txBody>
          <a:bodyPr vert="horz" lIns="91440" tIns="45720" rIns="91440" bIns="45720" rtlCol="0" anchor="t">
            <a:noAutofit/>
          </a:bodyPr>
          <a:lstStyle/>
          <a:p>
            <a:pPr marL="457200" indent="-457200"/>
            <a:r>
              <a:rPr lang="en-US" dirty="0">
                <a:cs typeface="Calibri"/>
              </a:rPr>
              <a:t>Pixel-wise</a:t>
            </a:r>
          </a:p>
          <a:p>
            <a:pPr marL="457200" indent="-457200"/>
            <a:r>
              <a:rPr lang="en-US" dirty="0">
                <a:cs typeface="Calibri"/>
              </a:rPr>
              <a:t>Linear adjustment</a:t>
            </a:r>
          </a:p>
          <a:p>
            <a:pPr marL="457200" indent="-457200"/>
            <a:r>
              <a:rPr lang="en-US" dirty="0">
                <a:cs typeface="Calibri"/>
              </a:rPr>
              <a:t>Overall brightness change</a:t>
            </a:r>
          </a:p>
          <a:p>
            <a:pPr marL="0" indent="0">
              <a:buNone/>
            </a:pPr>
            <a:endParaRPr lang="en-US" dirty="0">
              <a:cs typeface="Calibri"/>
            </a:endParaRPr>
          </a:p>
          <a:p>
            <a:pPr marL="457200" lvl="1" indent="0">
              <a:buNone/>
            </a:pPr>
            <a:endParaRPr lang="en-US" sz="2800" dirty="0">
              <a:cs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A270D7-3024-6AC9-E13F-F33D2242691E}"/>
                  </a:ext>
                </a:extLst>
              </p:cNvPr>
              <p:cNvSpPr txBox="1"/>
              <p:nvPr/>
            </p:nvSpPr>
            <p:spPr>
              <a:xfrm>
                <a:off x="532423" y="3429000"/>
                <a:ext cx="6096000" cy="860172"/>
              </a:xfrm>
              <a:prstGeom prst="rect">
                <a:avLst/>
              </a:prstGeom>
              <a:noFill/>
            </p:spPr>
            <p:txBody>
              <a:bodyPr wrap="square">
                <a:spAutoFit/>
              </a:bodyPr>
              <a:lstStyle/>
              <a:p>
                <a:r>
                  <a:rPr lang="en-US" sz="2400" b="0"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𝐵𝑟𝑖𝑔</m:t>
                    </m:r>
                    <m:r>
                      <a:rPr lang="en-US" sz="2400" b="0" i="1" smtClean="0">
                        <a:latin typeface="Cambria Math" panose="02040503050406030204" pitchFamily="18" charset="0"/>
                      </a:rPr>
                      <m:t>h</m:t>
                    </m:r>
                    <m:r>
                      <a:rPr lang="en-US" sz="2400" b="0" i="1" smtClean="0">
                        <a:latin typeface="Cambria Math" panose="02040503050406030204" pitchFamily="18" charset="0"/>
                      </a:rPr>
                      <m:t>𝑡𝑛𝑒𝑠𝑠</m:t>
                    </m:r>
                    <m:r>
                      <a:rPr lang="en-US" sz="2400" b="0" i="1" smtClean="0">
                        <a:latin typeface="Cambria Math" panose="02040503050406030204" pitchFamily="18" charset="0"/>
                      </a:rPr>
                      <m:t> </m:t>
                    </m:r>
                    <m:r>
                      <a:rPr lang="en-US" sz="2400" b="0" i="1" smtClean="0">
                        <a:latin typeface="Cambria Math" panose="02040503050406030204" pitchFamily="18" charset="0"/>
                      </a:rPr>
                      <m:t>𝑓𝑎𝑐𝑡𝑜𝑟</m:t>
                    </m:r>
                  </m:oMath>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𝑝𝑖𝑥𝑒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m:t>
                          </m:r>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𝐵</m:t>
                              </m:r>
                            </m:sub>
                          </m:sSub>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12" name="TextBox 11">
                <a:extLst>
                  <a:ext uri="{FF2B5EF4-FFF2-40B4-BE49-F238E27FC236}">
                    <a16:creationId xmlns:a16="http://schemas.microsoft.com/office/drawing/2014/main" id="{55A270D7-3024-6AC9-E13F-F33D2242691E}"/>
                  </a:ext>
                </a:extLst>
              </p:cNvPr>
              <p:cNvSpPr txBox="1">
                <a:spLocks noRot="1" noChangeAspect="1" noMove="1" noResize="1" noEditPoints="1" noAdjustHandles="1" noChangeArrowheads="1" noChangeShapeType="1" noTextEdit="1"/>
              </p:cNvSpPr>
              <p:nvPr/>
            </p:nvSpPr>
            <p:spPr>
              <a:xfrm>
                <a:off x="532423" y="3429000"/>
                <a:ext cx="6096000" cy="860172"/>
              </a:xfrm>
              <a:prstGeom prst="rect">
                <a:avLst/>
              </a:prstGeom>
              <a:blipFill>
                <a:blip r:embed="rId5"/>
                <a:stretch>
                  <a:fillRect b="-5674"/>
                </a:stretch>
              </a:blipFill>
            </p:spPr>
            <p:txBody>
              <a:bodyPr/>
              <a:lstStyle/>
              <a:p>
                <a:r>
                  <a:rPr lang="en-IL">
                    <a:noFill/>
                  </a:rPr>
                  <a:t> </a:t>
                </a:r>
              </a:p>
            </p:txBody>
          </p:sp>
        </mc:Fallback>
      </mc:AlternateContent>
      <p:pic>
        <p:nvPicPr>
          <p:cNvPr id="13" name="Picture 11" descr="A picture containing food, indoor, fruit, oranges&#10;&#10;Description automatically generated">
            <a:extLst>
              <a:ext uri="{FF2B5EF4-FFF2-40B4-BE49-F238E27FC236}">
                <a16:creationId xmlns:a16="http://schemas.microsoft.com/office/drawing/2014/main" id="{4D5EB7CD-E006-21E0-A243-B97C2E121BF3}"/>
              </a:ext>
            </a:extLst>
          </p:cNvPr>
          <p:cNvPicPr>
            <a:picLocks noChangeAspect="1"/>
          </p:cNvPicPr>
          <p:nvPr/>
        </p:nvPicPr>
        <p:blipFill rotWithShape="1">
          <a:blip r:embed="rId6"/>
          <a:srcRect l="32492" r="34423"/>
          <a:stretch/>
        </p:blipFill>
        <p:spPr>
          <a:xfrm>
            <a:off x="7010400" y="4626582"/>
            <a:ext cx="2462784" cy="1588859"/>
          </a:xfrm>
          <a:prstGeom prst="rect">
            <a:avLst/>
          </a:prstGeom>
        </p:spPr>
      </p:pic>
      <p:pic>
        <p:nvPicPr>
          <p:cNvPr id="14" name="Picture 11" descr="A picture containing food, indoor, fruit, oranges&#10;&#10;Description automatically generated">
            <a:extLst>
              <a:ext uri="{FF2B5EF4-FFF2-40B4-BE49-F238E27FC236}">
                <a16:creationId xmlns:a16="http://schemas.microsoft.com/office/drawing/2014/main" id="{59987662-F09A-8A2A-4170-EBDC82F00829}"/>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60000"/>
                    </a14:imgEffect>
                  </a14:imgLayer>
                </a14:imgProps>
              </a:ext>
            </a:extLst>
          </a:blip>
          <a:srcRect l="32492" r="34423"/>
          <a:stretch/>
        </p:blipFill>
        <p:spPr>
          <a:xfrm>
            <a:off x="9473184" y="4626582"/>
            <a:ext cx="2462784" cy="1588859"/>
          </a:xfrm>
          <a:prstGeom prst="rect">
            <a:avLst/>
          </a:prstGeom>
        </p:spPr>
      </p:pic>
      <p:pic>
        <p:nvPicPr>
          <p:cNvPr id="15" name="Picture 11" descr="A picture containing food, indoor, fruit, oranges&#10;&#10;Description automatically generated">
            <a:extLst>
              <a:ext uri="{FF2B5EF4-FFF2-40B4-BE49-F238E27FC236}">
                <a16:creationId xmlns:a16="http://schemas.microsoft.com/office/drawing/2014/main" id="{8B3A1ECF-8FF7-DADB-069A-CBC00546FE7F}"/>
              </a:ext>
            </a:extLst>
          </p:cNvPr>
          <p:cNvPicPr>
            <a:picLocks noChangeAspect="1"/>
          </p:cNvPicPr>
          <p:nvPr/>
        </p:nvPicPr>
        <p:blipFill rotWithShape="1">
          <a:blip r:embed="rId9">
            <a:extLst>
              <a:ext uri="{BEBA8EAE-BF5A-486C-A8C5-ECC9F3942E4B}">
                <a14:imgProps xmlns:a14="http://schemas.microsoft.com/office/drawing/2010/main">
                  <a14:imgLayer r:embed="rId8">
                    <a14:imgEffect>
                      <a14:brightnessContrast bright="-60000"/>
                    </a14:imgEffect>
                  </a14:imgLayer>
                </a14:imgProps>
              </a:ext>
            </a:extLst>
          </a:blip>
          <a:srcRect l="32492" r="34423"/>
          <a:stretch/>
        </p:blipFill>
        <p:spPr>
          <a:xfrm>
            <a:off x="4547616" y="4626581"/>
            <a:ext cx="2462784" cy="1588859"/>
          </a:xfrm>
          <a:prstGeom prst="rect">
            <a:avLst/>
          </a:prstGeom>
        </p:spPr>
      </p:pic>
    </p:spTree>
    <p:extLst>
      <p:ext uri="{BB962C8B-B14F-4D97-AF65-F5344CB8AC3E}">
        <p14:creationId xmlns:p14="http://schemas.microsoft.com/office/powerpoint/2010/main" val="427188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Contrast Change</a:t>
            </a:r>
            <a:endParaRPr lang="en-US" dirty="0"/>
          </a:p>
        </p:txBody>
      </p:sp>
      <p:sp>
        <p:nvSpPr>
          <p:cNvPr id="8" name="Content Placeholder 7">
            <a:extLst>
              <a:ext uri="{FF2B5EF4-FFF2-40B4-BE49-F238E27FC236}">
                <a16:creationId xmlns:a16="http://schemas.microsoft.com/office/drawing/2014/main" id="{68AF6CB0-296A-26F3-949D-0F8C9DB7F380}"/>
              </a:ext>
            </a:extLst>
          </p:cNvPr>
          <p:cNvSpPr>
            <a:spLocks noGrp="1"/>
          </p:cNvSpPr>
          <p:nvPr>
            <p:ph idx="1"/>
          </p:nvPr>
        </p:nvSpPr>
        <p:spPr>
          <a:xfrm>
            <a:off x="867887" y="1709585"/>
            <a:ext cx="10285887" cy="2214715"/>
          </a:xfrm>
        </p:spPr>
        <p:txBody>
          <a:bodyPr vert="horz" lIns="91440" tIns="45720" rIns="91440" bIns="45720" rtlCol="0" anchor="t">
            <a:normAutofit/>
          </a:bodyPr>
          <a:lstStyle/>
          <a:p>
            <a:pPr marL="457200" indent="-457200"/>
            <a:r>
              <a:rPr lang="en-US" dirty="0"/>
              <a:t>Pixel-wise</a:t>
            </a:r>
            <a:endParaRPr lang="en-US" dirty="0">
              <a:cs typeface="Calibri"/>
            </a:endParaRPr>
          </a:p>
          <a:p>
            <a:pPr marL="457200" indent="-457200"/>
            <a:r>
              <a:rPr lang="en-US" dirty="0">
                <a:ea typeface="+mn-lt"/>
                <a:cs typeface="+mn-lt"/>
              </a:rPr>
              <a:t>Linear adjustment</a:t>
            </a:r>
            <a:endParaRPr lang="en-US" dirty="0"/>
          </a:p>
          <a:p>
            <a:pPr marL="457200" indent="-457200"/>
            <a:r>
              <a:rPr lang="en-US" dirty="0">
                <a:cs typeface="Calibri"/>
              </a:rPr>
              <a:t>Overall contrast change</a:t>
            </a:r>
          </a:p>
          <a:p>
            <a:pPr marL="0" indent="0">
              <a:buNone/>
            </a:pPr>
            <a:endParaRPr lang="en-US" dirty="0">
              <a:cs typeface="Calibri"/>
            </a:endParaRPr>
          </a:p>
          <a:p>
            <a:pPr marL="457200" lvl="1" indent="0">
              <a:buNone/>
            </a:pPr>
            <a:endParaRPr lang="en-US" sz="2800" dirty="0">
              <a:cs typeface="Calibri"/>
            </a:endParaRPr>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7</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4"/>
          <a:stretch>
            <a:fillRect/>
          </a:stretch>
        </p:blipFill>
        <p:spPr>
          <a:xfrm>
            <a:off x="872600" y="264332"/>
            <a:ext cx="2395749" cy="44720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A1695-4F44-2B2C-ECD6-9D2F66075D30}"/>
                  </a:ext>
                </a:extLst>
              </p:cNvPr>
              <p:cNvSpPr txBox="1"/>
              <p:nvPr/>
            </p:nvSpPr>
            <p:spPr>
              <a:xfrm>
                <a:off x="541948" y="3429000"/>
                <a:ext cx="6096000" cy="860172"/>
              </a:xfrm>
              <a:prstGeom prst="rect">
                <a:avLst/>
              </a:prstGeom>
              <a:noFill/>
            </p:spPr>
            <p:txBody>
              <a:bodyPr wrap="square">
                <a:spAutoFit/>
              </a:bodyPr>
              <a:lstStyle/>
              <a:p>
                <a:r>
                  <a:rPr lang="en-US" sz="2400" b="0"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𝐶𝑜𝑛𝑡𝑟𝑎𝑠𝑡</m:t>
                    </m:r>
                    <m:r>
                      <a:rPr lang="en-US" sz="2400" b="0" i="1" smtClean="0">
                        <a:latin typeface="Cambria Math" panose="02040503050406030204" pitchFamily="18" charset="0"/>
                      </a:rPr>
                      <m:t> </m:t>
                    </m:r>
                    <m:r>
                      <a:rPr lang="en-US" sz="2400" b="0" i="1" smtClean="0">
                        <a:latin typeface="Cambria Math" panose="02040503050406030204" pitchFamily="18" charset="0"/>
                      </a:rPr>
                      <m:t>𝑓𝑎𝑐𝑡𝑜𝑟</m:t>
                    </m:r>
                  </m:oMath>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𝑝𝑖𝑥𝑒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m:t>
                        </m:r>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𝐵</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oMath>
                </a14:m>
                <a:endParaRPr lang="en-IL" sz="2400" dirty="0"/>
              </a:p>
            </p:txBody>
          </p:sp>
        </mc:Choice>
        <mc:Fallback xmlns="">
          <p:sp>
            <p:nvSpPr>
              <p:cNvPr id="4" name="TextBox 3">
                <a:extLst>
                  <a:ext uri="{FF2B5EF4-FFF2-40B4-BE49-F238E27FC236}">
                    <a16:creationId xmlns:a16="http://schemas.microsoft.com/office/drawing/2014/main" id="{BB0A1695-4F44-2B2C-ECD6-9D2F66075D30}"/>
                  </a:ext>
                </a:extLst>
              </p:cNvPr>
              <p:cNvSpPr txBox="1">
                <a:spLocks noRot="1" noChangeAspect="1" noMove="1" noResize="1" noEditPoints="1" noAdjustHandles="1" noChangeArrowheads="1" noChangeShapeType="1" noTextEdit="1"/>
              </p:cNvSpPr>
              <p:nvPr/>
            </p:nvSpPr>
            <p:spPr>
              <a:xfrm>
                <a:off x="541948" y="3429000"/>
                <a:ext cx="6096000" cy="860172"/>
              </a:xfrm>
              <a:prstGeom prst="rect">
                <a:avLst/>
              </a:prstGeom>
              <a:blipFill>
                <a:blip r:embed="rId5"/>
                <a:stretch>
                  <a:fillRect b="-5674"/>
                </a:stretch>
              </a:blipFill>
            </p:spPr>
            <p:txBody>
              <a:bodyPr/>
              <a:lstStyle/>
              <a:p>
                <a:r>
                  <a:rPr lang="en-IL">
                    <a:noFill/>
                  </a:rPr>
                  <a:t> </a:t>
                </a:r>
              </a:p>
            </p:txBody>
          </p:sp>
        </mc:Fallback>
      </mc:AlternateContent>
      <p:pic>
        <p:nvPicPr>
          <p:cNvPr id="5" name="Picture 11" descr="A picture containing food, indoor, fruit, oranges&#10;&#10;Description automatically generated">
            <a:extLst>
              <a:ext uri="{FF2B5EF4-FFF2-40B4-BE49-F238E27FC236}">
                <a16:creationId xmlns:a16="http://schemas.microsoft.com/office/drawing/2014/main" id="{8BA85C29-10F5-9450-D661-C07D58F3A3F4}"/>
              </a:ext>
            </a:extLst>
          </p:cNvPr>
          <p:cNvPicPr>
            <a:picLocks noChangeAspect="1"/>
          </p:cNvPicPr>
          <p:nvPr/>
        </p:nvPicPr>
        <p:blipFill rotWithShape="1">
          <a:blip r:embed="rId6"/>
          <a:srcRect l="32492" r="34423"/>
          <a:stretch/>
        </p:blipFill>
        <p:spPr>
          <a:xfrm>
            <a:off x="7010400" y="4626582"/>
            <a:ext cx="2462784" cy="1588859"/>
          </a:xfrm>
          <a:prstGeom prst="rect">
            <a:avLst/>
          </a:prstGeom>
        </p:spPr>
      </p:pic>
      <p:pic>
        <p:nvPicPr>
          <p:cNvPr id="10" name="Picture 11" descr="A picture containing food, indoor, fruit, oranges&#10;&#10;Description automatically generated">
            <a:extLst>
              <a:ext uri="{FF2B5EF4-FFF2-40B4-BE49-F238E27FC236}">
                <a16:creationId xmlns:a16="http://schemas.microsoft.com/office/drawing/2014/main" id="{6200160D-705F-7E6C-CF58-BC61966D2FA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60000"/>
                    </a14:imgEffect>
                  </a14:imgLayer>
                </a14:imgProps>
              </a:ext>
            </a:extLst>
          </a:blip>
          <a:srcRect l="32492" r="34423"/>
          <a:stretch/>
        </p:blipFill>
        <p:spPr>
          <a:xfrm>
            <a:off x="9473184" y="4626582"/>
            <a:ext cx="2462784" cy="1588859"/>
          </a:xfrm>
          <a:prstGeom prst="rect">
            <a:avLst/>
          </a:prstGeom>
        </p:spPr>
      </p:pic>
      <p:pic>
        <p:nvPicPr>
          <p:cNvPr id="11" name="Picture 11" descr="A picture containing food, indoor, fruit, oranges&#10;&#10;Description automatically generated">
            <a:extLst>
              <a:ext uri="{FF2B5EF4-FFF2-40B4-BE49-F238E27FC236}">
                <a16:creationId xmlns:a16="http://schemas.microsoft.com/office/drawing/2014/main" id="{5FBAB605-4C26-5B9E-7A01-0BB8855C66CD}"/>
              </a:ext>
            </a:extLst>
          </p:cNvPr>
          <p:cNvPicPr>
            <a:picLocks noChangeAspect="1"/>
          </p:cNvPicPr>
          <p:nvPr/>
        </p:nvPicPr>
        <p:blipFill rotWithShape="1">
          <a:blip r:embed="rId9">
            <a:extLst>
              <a:ext uri="{BEBA8EAE-BF5A-486C-A8C5-ECC9F3942E4B}">
                <a14:imgProps xmlns:a14="http://schemas.microsoft.com/office/drawing/2010/main">
                  <a14:imgLayer r:embed="rId8">
                    <a14:imgEffect>
                      <a14:brightnessContrast contrast="-60000"/>
                    </a14:imgEffect>
                  </a14:imgLayer>
                </a14:imgProps>
              </a:ext>
            </a:extLst>
          </a:blip>
          <a:srcRect l="32492" r="34423"/>
          <a:stretch/>
        </p:blipFill>
        <p:spPr>
          <a:xfrm>
            <a:off x="4547616" y="4626581"/>
            <a:ext cx="2462784" cy="1588859"/>
          </a:xfrm>
          <a:prstGeom prst="rect">
            <a:avLst/>
          </a:prstGeom>
        </p:spPr>
      </p:pic>
    </p:spTree>
    <p:extLst>
      <p:ext uri="{BB962C8B-B14F-4D97-AF65-F5344CB8AC3E}">
        <p14:creationId xmlns:p14="http://schemas.microsoft.com/office/powerpoint/2010/main" val="133027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Gamma Correction</a:t>
            </a:r>
            <a:endParaRPr lang="en-US" dirty="0"/>
          </a:p>
        </p:txBody>
      </p:sp>
      <p:sp>
        <p:nvSpPr>
          <p:cNvPr id="8" name="Content Placeholder 7">
            <a:extLst>
              <a:ext uri="{FF2B5EF4-FFF2-40B4-BE49-F238E27FC236}">
                <a16:creationId xmlns:a16="http://schemas.microsoft.com/office/drawing/2014/main" id="{68AF6CB0-296A-26F3-949D-0F8C9DB7F380}"/>
              </a:ext>
            </a:extLst>
          </p:cNvPr>
          <p:cNvSpPr>
            <a:spLocks noGrp="1"/>
          </p:cNvSpPr>
          <p:nvPr>
            <p:ph idx="1"/>
          </p:nvPr>
        </p:nvSpPr>
        <p:spPr>
          <a:xfrm>
            <a:off x="630381" y="1640312"/>
            <a:ext cx="5102432" cy="1115313"/>
          </a:xfrm>
        </p:spPr>
        <p:txBody>
          <a:bodyPr vert="horz" lIns="91440" tIns="45720" rIns="91440" bIns="45720" rtlCol="0" anchor="t">
            <a:normAutofit/>
          </a:bodyPr>
          <a:lstStyle/>
          <a:p>
            <a:pPr marL="457200" indent="-457200"/>
            <a:r>
              <a:rPr lang="en-US" dirty="0"/>
              <a:t>Pixel-wise</a:t>
            </a:r>
            <a:endParaRPr lang="en-US" dirty="0">
              <a:cs typeface="Calibri"/>
            </a:endParaRPr>
          </a:p>
          <a:p>
            <a:pPr marL="457200" indent="-457200"/>
            <a:r>
              <a:rPr lang="en-US" dirty="0">
                <a:ea typeface="+mn-lt"/>
                <a:cs typeface="+mn-lt"/>
              </a:rPr>
              <a:t>Non-linearity adjustment</a:t>
            </a:r>
            <a:endParaRPr lang="en-US" dirty="0"/>
          </a:p>
          <a:p>
            <a:pPr marL="0" indent="0">
              <a:buNone/>
            </a:pPr>
            <a:endParaRPr lang="en-US" dirty="0"/>
          </a:p>
          <a:p>
            <a:pPr marL="457200" lvl="1" indent="0">
              <a:buNone/>
            </a:pPr>
            <a:endParaRPr lang="en-US" dirty="0">
              <a:cs typeface="Calibri"/>
            </a:endParaRPr>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8</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5"/>
          <a:stretch>
            <a:fillRect/>
          </a:stretch>
        </p:blipFill>
        <p:spPr>
          <a:xfrm>
            <a:off x="872600" y="264332"/>
            <a:ext cx="2395749" cy="4472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CD2555-F614-9386-E2D5-4601184E4D24}"/>
                  </a:ext>
                </a:extLst>
              </p:cNvPr>
              <p:cNvSpPr txBox="1"/>
              <p:nvPr/>
            </p:nvSpPr>
            <p:spPr>
              <a:xfrm>
                <a:off x="570523" y="3172931"/>
                <a:ext cx="6096000" cy="1135632"/>
              </a:xfrm>
              <a:prstGeom prst="rect">
                <a:avLst/>
              </a:prstGeom>
              <a:noFill/>
            </p:spPr>
            <p:txBody>
              <a:bodyPr wrap="square">
                <a:spAutoFit/>
              </a:bodyPr>
              <a:lstStyle/>
              <a:p>
                <a:r>
                  <a:rPr lang="en-US" sz="2400" b="0" dirty="0">
                    <a:latin typeface="Cambria Math" panose="02040503050406030204" pitchFamily="18" charset="0"/>
                  </a:rPr>
                  <a:t>	</a:t>
                </a:r>
                <a14:m>
                  <m:oMath xmlns:m="http://schemas.openxmlformats.org/officeDocument/2006/math">
                    <m:r>
                      <a:rPr lang="en-IL" sz="2400" i="1">
                        <a:latin typeface="Cambria Math" panose="02040503050406030204" pitchFamily="18" charset="0"/>
                      </a:rPr>
                      <m:t>𝛾</m:t>
                    </m:r>
                    <m:r>
                      <a:rPr lang="en-US" sz="2400" b="0" i="1" smtClean="0">
                        <a:latin typeface="Cambria Math" panose="02040503050406030204" pitchFamily="18" charset="0"/>
                      </a:rPr>
                      <m:t>−</m:t>
                    </m:r>
                    <m:r>
                      <a:rPr lang="en-US" sz="2400" b="0" i="1" smtClean="0">
                        <a:latin typeface="Cambria Math" panose="02040503050406030204" pitchFamily="18" charset="0"/>
                      </a:rPr>
                      <m:t>𝐺𝑎𝑚𝑚𝑎</m:t>
                    </m:r>
                    <m:r>
                      <a:rPr lang="en-US" sz="2400" b="0" i="1" smtClean="0">
                        <a:latin typeface="Cambria Math" panose="02040503050406030204" pitchFamily="18" charset="0"/>
                      </a:rPr>
                      <m:t> </m:t>
                    </m:r>
                    <m:r>
                      <a:rPr lang="en-US" sz="2400" b="0" i="1" smtClean="0">
                        <a:latin typeface="Cambria Math" panose="02040503050406030204" pitchFamily="18" charset="0"/>
                      </a:rPr>
                      <m:t>𝑓𝑎𝑐𝑡𝑜𝑟</m:t>
                    </m:r>
                  </m:oMath>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𝑝𝑖𝑥𝑒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IL" sz="2400" i="1">
                                <a:latin typeface="Cambria Math" panose="02040503050406030204" pitchFamily="18" charset="0"/>
                              </a:rPr>
                              <m:t>𝑟𝑜𝑢𝑛𝑑</m:t>
                            </m:r>
                            <m:d>
                              <m:dPr>
                                <m:ctrlPr>
                                  <a:rPr lang="en-US" sz="2400" b="0" i="1" smtClean="0">
                                    <a:latin typeface="Cambria Math" panose="02040503050406030204" pitchFamily="18" charset="0"/>
                                  </a:rPr>
                                </m:ctrlPr>
                              </m:dPr>
                              <m:e>
                                <m:r>
                                  <a:rPr lang="en-IL" sz="2400">
                                    <a:latin typeface="Cambria Math" panose="02040503050406030204" pitchFamily="18" charset="0"/>
                                  </a:rPr>
                                  <m:t>255</m:t>
                                </m:r>
                                <m:sSup>
                                  <m:sSupPr>
                                    <m:ctrlPr>
                                      <a:rPr lang="en-IL" sz="2400" i="1">
                                        <a:solidFill>
                                          <a:srgbClr val="836967"/>
                                        </a:solidFill>
                                        <a:latin typeface="Cambria Math" panose="02040503050406030204" pitchFamily="18" charset="0"/>
                                      </a:rPr>
                                    </m:ctrlPr>
                                  </m:sSupPr>
                                  <m:e>
                                    <m:d>
                                      <m:dPr>
                                        <m:ctrlPr>
                                          <a:rPr lang="en-IL" sz="2400" i="1">
                                            <a:solidFill>
                                              <a:srgbClr val="836967"/>
                                            </a:solidFill>
                                            <a:latin typeface="Cambria Math" panose="02040503050406030204" pitchFamily="18" charset="0"/>
                                          </a:rPr>
                                        </m:ctrlPr>
                                      </m:dPr>
                                      <m:e>
                                        <m:f>
                                          <m:fPr>
                                            <m:ctrlPr>
                                              <a:rPr lang="en-IL" sz="2400" i="1">
                                                <a:solidFill>
                                                  <a:srgbClr val="836967"/>
                                                </a:solidFill>
                                                <a:latin typeface="Cambria Math" panose="02040503050406030204" pitchFamily="18" charset="0"/>
                                              </a:rPr>
                                            </m:ctrlPr>
                                          </m:fPr>
                                          <m:num>
                                            <m:r>
                                              <a:rPr lang="en-US" sz="2400" i="1">
                                                <a:latin typeface="Cambria Math" panose="02040503050406030204" pitchFamily="18" charset="0"/>
                                              </a:rPr>
                                              <m:t>𝑐</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num>
                                          <m:den>
                                            <m:r>
                                              <a:rPr lang="en-IL" sz="2400">
                                                <a:latin typeface="Cambria Math" panose="02040503050406030204" pitchFamily="18" charset="0"/>
                                              </a:rPr>
                                              <m:t>255</m:t>
                                            </m:r>
                                          </m:den>
                                        </m:f>
                                      </m:e>
                                    </m:d>
                                  </m:e>
                                  <m:sup>
                                    <m:r>
                                      <a:rPr lang="en-IL" sz="2400" i="1">
                                        <a:latin typeface="Cambria Math" panose="02040503050406030204" pitchFamily="18" charset="0"/>
                                      </a:rPr>
                                      <m:t>𝛾</m:t>
                                    </m:r>
                                  </m:sup>
                                </m:sSup>
                              </m:e>
                            </m:d>
                          </m:e>
                        </m:d>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𝐵</m:t>
                        </m:r>
                      </m:sub>
                    </m:sSub>
                  </m:oMath>
                </a14:m>
                <a:endParaRPr lang="en-US" sz="2400" b="0" dirty="0"/>
              </a:p>
            </p:txBody>
          </p:sp>
        </mc:Choice>
        <mc:Fallback xmlns="">
          <p:sp>
            <p:nvSpPr>
              <p:cNvPr id="5" name="TextBox 4">
                <a:extLst>
                  <a:ext uri="{FF2B5EF4-FFF2-40B4-BE49-F238E27FC236}">
                    <a16:creationId xmlns:a16="http://schemas.microsoft.com/office/drawing/2014/main" id="{ACCD2555-F614-9386-E2D5-4601184E4D24}"/>
                  </a:ext>
                </a:extLst>
              </p:cNvPr>
              <p:cNvSpPr txBox="1">
                <a:spLocks noRot="1" noChangeAspect="1" noMove="1" noResize="1" noEditPoints="1" noAdjustHandles="1" noChangeArrowheads="1" noChangeShapeType="1" noTextEdit="1"/>
              </p:cNvSpPr>
              <p:nvPr/>
            </p:nvSpPr>
            <p:spPr>
              <a:xfrm>
                <a:off x="570523" y="3172931"/>
                <a:ext cx="6096000" cy="1135632"/>
              </a:xfrm>
              <a:prstGeom prst="rect">
                <a:avLst/>
              </a:prstGeom>
              <a:blipFill>
                <a:blip r:embed="rId6"/>
                <a:stretch>
                  <a:fillRect/>
                </a:stretch>
              </a:blipFill>
            </p:spPr>
            <p:txBody>
              <a:bodyPr/>
              <a:lstStyle/>
              <a:p>
                <a:r>
                  <a:rPr lang="en-IL">
                    <a:noFill/>
                  </a:rPr>
                  <a:t> </a:t>
                </a:r>
              </a:p>
            </p:txBody>
          </p:sp>
        </mc:Fallback>
      </mc:AlternateContent>
      <p:pic>
        <p:nvPicPr>
          <p:cNvPr id="9" name="Picture 8">
            <a:extLst>
              <a:ext uri="{FF2B5EF4-FFF2-40B4-BE49-F238E27FC236}">
                <a16:creationId xmlns:a16="http://schemas.microsoft.com/office/drawing/2014/main" id="{73DDB416-6CD1-B09D-5130-8D3264AB10D2}"/>
              </a:ext>
            </a:extLst>
          </p:cNvPr>
          <p:cNvPicPr>
            <a:picLocks noChangeAspect="1"/>
          </p:cNvPicPr>
          <p:nvPr/>
        </p:nvPicPr>
        <p:blipFill>
          <a:blip r:embed="rId7"/>
          <a:stretch>
            <a:fillRect/>
          </a:stretch>
        </p:blipFill>
        <p:spPr>
          <a:xfrm>
            <a:off x="8284464" y="1522401"/>
            <a:ext cx="3085403" cy="2406390"/>
          </a:xfrm>
          <a:prstGeom prst="rect">
            <a:avLst/>
          </a:prstGeom>
        </p:spPr>
      </p:pic>
      <p:pic>
        <p:nvPicPr>
          <p:cNvPr id="10" name="Picture 11" descr="A picture containing food, indoor, fruit, oranges&#10;&#10;Description automatically generated">
            <a:extLst>
              <a:ext uri="{FF2B5EF4-FFF2-40B4-BE49-F238E27FC236}">
                <a16:creationId xmlns:a16="http://schemas.microsoft.com/office/drawing/2014/main" id="{5A9A198D-11DB-B0EC-DCE2-CBC00F2AA75E}"/>
              </a:ext>
            </a:extLst>
          </p:cNvPr>
          <p:cNvPicPr>
            <a:picLocks noChangeAspect="1"/>
          </p:cNvPicPr>
          <p:nvPr/>
        </p:nvPicPr>
        <p:blipFill rotWithShape="1">
          <a:blip r:embed="rId8"/>
          <a:srcRect l="32492" r="34423"/>
          <a:stretch/>
        </p:blipFill>
        <p:spPr>
          <a:xfrm>
            <a:off x="7010400" y="4626582"/>
            <a:ext cx="2462784" cy="1588859"/>
          </a:xfrm>
          <a:prstGeom prst="rect">
            <a:avLst/>
          </a:prstGeom>
        </p:spPr>
      </p:pic>
      <p:pic>
        <p:nvPicPr>
          <p:cNvPr id="2050" name="Picture 2">
            <a:extLst>
              <a:ext uri="{FF2B5EF4-FFF2-40B4-BE49-F238E27FC236}">
                <a16:creationId xmlns:a16="http://schemas.microsoft.com/office/drawing/2014/main" id="{2C0A44D5-57A0-0768-5F9A-F800FEF0FB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2950" y="4639055"/>
            <a:ext cx="245745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EF1356-2469-728B-5455-7B7A298E822A}"/>
              </a:ext>
            </a:extLst>
          </p:cNvPr>
          <p:cNvPicPr>
            <a:picLocks noChangeAspect="1"/>
          </p:cNvPicPr>
          <p:nvPr/>
        </p:nvPicPr>
        <p:blipFill>
          <a:blip r:embed="rId10"/>
          <a:stretch>
            <a:fillRect/>
          </a:stretch>
        </p:blipFill>
        <p:spPr>
          <a:xfrm>
            <a:off x="9473184" y="4626582"/>
            <a:ext cx="2457450" cy="1581150"/>
          </a:xfrm>
          <a:prstGeom prst="rect">
            <a:avLst/>
          </a:prstGeom>
        </p:spPr>
      </p:pic>
      <p:sp>
        <p:nvSpPr>
          <p:cNvPr id="4" name="TextBox 3">
            <a:extLst>
              <a:ext uri="{FF2B5EF4-FFF2-40B4-BE49-F238E27FC236}">
                <a16:creationId xmlns:a16="http://schemas.microsoft.com/office/drawing/2014/main" id="{333188D4-35BA-7EE6-D0D4-C17D6106CE5B}"/>
              </a:ext>
            </a:extLst>
          </p:cNvPr>
          <p:cNvSpPr txBox="1"/>
          <p:nvPr/>
        </p:nvSpPr>
        <p:spPr>
          <a:xfrm>
            <a:off x="630381" y="4626582"/>
            <a:ext cx="330017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In project – by Look-Up Table (LUT)</a:t>
            </a:r>
          </a:p>
        </p:txBody>
      </p:sp>
    </p:spTree>
    <p:extLst>
      <p:ext uri="{BB962C8B-B14F-4D97-AF65-F5344CB8AC3E}">
        <p14:creationId xmlns:p14="http://schemas.microsoft.com/office/powerpoint/2010/main" val="70204424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828-ABA9-5A86-C799-09E8C3ACD8F4}"/>
              </a:ext>
            </a:extLst>
          </p:cNvPr>
          <p:cNvSpPr>
            <a:spLocks noGrp="1"/>
          </p:cNvSpPr>
          <p:nvPr>
            <p:ph type="title"/>
          </p:nvPr>
        </p:nvSpPr>
        <p:spPr/>
        <p:txBody>
          <a:bodyPr/>
          <a:lstStyle/>
          <a:p>
            <a:pPr algn="ctr"/>
            <a:r>
              <a:rPr lang="en-US" b="1" dirty="0">
                <a:ea typeface="+mj-lt"/>
                <a:cs typeface="+mj-lt"/>
              </a:rPr>
              <a:t>AXI - Advanced </a:t>
            </a:r>
            <a:r>
              <a:rPr lang="en-US" b="1" dirty="0" err="1">
                <a:ea typeface="+mj-lt"/>
                <a:cs typeface="+mj-lt"/>
              </a:rPr>
              <a:t>eXtensible</a:t>
            </a:r>
            <a:r>
              <a:rPr lang="en-US" b="1" dirty="0">
                <a:ea typeface="+mj-lt"/>
                <a:cs typeface="+mj-lt"/>
              </a:rPr>
              <a:t> Interface</a:t>
            </a:r>
          </a:p>
        </p:txBody>
      </p:sp>
      <p:sp>
        <p:nvSpPr>
          <p:cNvPr id="3" name="Slide Number Placeholder 2">
            <a:extLst>
              <a:ext uri="{FF2B5EF4-FFF2-40B4-BE49-F238E27FC236}">
                <a16:creationId xmlns:a16="http://schemas.microsoft.com/office/drawing/2014/main" id="{00345B04-3040-0A06-624C-411FAD79171C}"/>
              </a:ext>
            </a:extLst>
          </p:cNvPr>
          <p:cNvSpPr>
            <a:spLocks noGrp="1"/>
          </p:cNvSpPr>
          <p:nvPr>
            <p:ph type="sldNum" sz="quarter" idx="12"/>
          </p:nvPr>
        </p:nvSpPr>
        <p:spPr/>
        <p:txBody>
          <a:bodyPr/>
          <a:lstStyle/>
          <a:p>
            <a:fld id="{75F5D707-CF62-4FA5-8B06-DA89ACD07175}" type="slidenum">
              <a:rPr lang="he-IL" smtClean="0"/>
              <a:t>9</a:t>
            </a:fld>
            <a:endParaRPr lang="he-IL"/>
          </a:p>
        </p:txBody>
      </p:sp>
      <p:pic>
        <p:nvPicPr>
          <p:cNvPr id="6" name="תמונה 89" descr="https://www.nanopack.eu/wp-content/uploads/2017/04/Technion-IIT-TwoLines-Eng-B.jpg">
            <a:extLst>
              <a:ext uri="{FF2B5EF4-FFF2-40B4-BE49-F238E27FC236}">
                <a16:creationId xmlns:a16="http://schemas.microsoft.com/office/drawing/2014/main" id="{27286B9E-892F-9632-E4AC-9CF4C00AA4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1013" y="155275"/>
            <a:ext cx="1068387" cy="600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0E9802-96AB-41B0-2C02-7F111C4A28BB}"/>
              </a:ext>
            </a:extLst>
          </p:cNvPr>
          <p:cNvPicPr>
            <a:picLocks noChangeAspect="1"/>
          </p:cNvPicPr>
          <p:nvPr/>
        </p:nvPicPr>
        <p:blipFill>
          <a:blip r:embed="rId5"/>
          <a:stretch>
            <a:fillRect/>
          </a:stretch>
        </p:blipFill>
        <p:spPr>
          <a:xfrm>
            <a:off x="872600" y="264332"/>
            <a:ext cx="2395749" cy="447206"/>
          </a:xfrm>
          <a:prstGeom prst="rect">
            <a:avLst/>
          </a:prstGeom>
        </p:spPr>
      </p:pic>
      <p:sp>
        <p:nvSpPr>
          <p:cNvPr id="5" name="Content Placeholder 4">
            <a:extLst>
              <a:ext uri="{FF2B5EF4-FFF2-40B4-BE49-F238E27FC236}">
                <a16:creationId xmlns:a16="http://schemas.microsoft.com/office/drawing/2014/main" id="{30D3490C-1A87-01F5-1BDB-4C3C3AE67AA1}"/>
              </a:ext>
            </a:extLst>
          </p:cNvPr>
          <p:cNvSpPr>
            <a:spLocks noGrp="1"/>
          </p:cNvSpPr>
          <p:nvPr>
            <p:ph idx="1"/>
          </p:nvPr>
        </p:nvSpPr>
        <p:spPr>
          <a:xfrm>
            <a:off x="808512" y="1716768"/>
            <a:ext cx="10515600" cy="4351338"/>
          </a:xfrm>
        </p:spPr>
        <p:txBody>
          <a:bodyPr vert="horz" lIns="91440" tIns="45720" rIns="91440" bIns="45720" rtlCol="0" anchor="t">
            <a:normAutofit/>
          </a:bodyPr>
          <a:lstStyle/>
          <a:p>
            <a:r>
              <a:rPr lang="en-US" dirty="0">
                <a:ea typeface="+mn-lt"/>
                <a:cs typeface="+mn-lt"/>
              </a:rPr>
              <a:t>Transaction-based family of bus protocols designed for </a:t>
            </a:r>
            <a:r>
              <a:rPr lang="en-US" dirty="0">
                <a:solidFill>
                  <a:srgbClr val="202122"/>
                </a:solidFill>
              </a:rPr>
              <a:t>on-chi</a:t>
            </a:r>
            <a:r>
              <a:rPr lang="de-DE" dirty="0">
                <a:solidFill>
                  <a:srgbClr val="202122"/>
                </a:solidFill>
              </a:rPr>
              <a:t>p </a:t>
            </a:r>
            <a:r>
              <a:rPr lang="en-US" dirty="0">
                <a:solidFill>
                  <a:srgbClr val="202122"/>
                </a:solidFill>
              </a:rPr>
              <a:t>communication</a:t>
            </a:r>
            <a:r>
              <a:rPr lang="en-US" dirty="0">
                <a:ea typeface="+mn-lt"/>
                <a:cs typeface="+mn-lt"/>
              </a:rPr>
              <a:t>.</a:t>
            </a:r>
            <a:endParaRPr lang="en-US" dirty="0"/>
          </a:p>
          <a:p>
            <a:r>
              <a:rPr lang="en-US" dirty="0">
                <a:ea typeface="+mn-lt"/>
                <a:cs typeface="+mn-lt"/>
              </a:rPr>
              <a:t>High-performance, high clock frequency, flexible interfaces</a:t>
            </a:r>
            <a:r>
              <a:rPr lang="de-DE" b="0" i="0" dirty="0">
                <a:solidFill>
                  <a:srgbClr val="202122"/>
                </a:solidFill>
                <a:effectLst/>
              </a:rPr>
              <a:t>.</a:t>
            </a:r>
          </a:p>
          <a:p>
            <a:r>
              <a:rPr lang="de-DE" dirty="0">
                <a:solidFill>
                  <a:srgbClr val="202122"/>
                </a:solidFill>
                <a:cs typeface="Calibri"/>
              </a:rPr>
              <a:t>De facto </a:t>
            </a:r>
            <a:r>
              <a:rPr lang="en-US" dirty="0">
                <a:solidFill>
                  <a:srgbClr val="202122"/>
                </a:solidFill>
                <a:cs typeface="Calibri"/>
              </a:rPr>
              <a:t>standard for bus-based System-on-Chip interconnect.</a:t>
            </a:r>
            <a:endParaRPr lang="en-US" b="0" i="0" dirty="0">
              <a:solidFill>
                <a:srgbClr val="202122"/>
              </a:solidFill>
              <a:effectLst/>
              <a:cs typeface="Calibri"/>
            </a:endParaRPr>
          </a:p>
          <a:p>
            <a:pPr marL="0" indent="0">
              <a:buNone/>
            </a:pPr>
            <a:endParaRPr lang="de-DE" b="0" i="0" dirty="0">
              <a:solidFill>
                <a:srgbClr val="202122"/>
              </a:solidFill>
              <a:effectLst/>
            </a:endParaRPr>
          </a:p>
        </p:txBody>
      </p:sp>
      <p:pic>
        <p:nvPicPr>
          <p:cNvPr id="4" name="Picture 3">
            <a:extLst>
              <a:ext uri="{FF2B5EF4-FFF2-40B4-BE49-F238E27FC236}">
                <a16:creationId xmlns:a16="http://schemas.microsoft.com/office/drawing/2014/main" id="{5F5DC125-1619-C66B-FED6-0C125C7D5F0B}"/>
              </a:ext>
            </a:extLst>
          </p:cNvPr>
          <p:cNvPicPr>
            <a:picLocks noChangeAspect="1"/>
          </p:cNvPicPr>
          <p:nvPr/>
        </p:nvPicPr>
        <p:blipFill rotWithShape="1">
          <a:blip r:embed="rId6"/>
          <a:srcRect t="15290" b="14843"/>
          <a:stretch/>
        </p:blipFill>
        <p:spPr>
          <a:xfrm>
            <a:off x="3602948" y="3892437"/>
            <a:ext cx="5007652" cy="2335187"/>
          </a:xfrm>
          <a:prstGeom prst="rect">
            <a:avLst/>
          </a:prstGeom>
        </p:spPr>
      </p:pic>
    </p:spTree>
    <p:extLst>
      <p:ext uri="{BB962C8B-B14F-4D97-AF65-F5344CB8AC3E}">
        <p14:creationId xmlns:p14="http://schemas.microsoft.com/office/powerpoint/2010/main" val="423036059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2123</TotalTime>
  <Words>6803</Words>
  <Application>Microsoft Office PowerPoint</Application>
  <PresentationFormat>Widescreen</PresentationFormat>
  <Paragraphs>1092</Paragraphs>
  <Slides>59</Slides>
  <Notes>58</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Cambria Math</vt:lpstr>
      <vt:lpstr>Courier New</vt:lpstr>
      <vt:lpstr>Times New Roman</vt:lpstr>
      <vt:lpstr>Tw Cen MT</vt:lpstr>
      <vt:lpstr>Office Theme</vt:lpstr>
      <vt:lpstr>HW IMPLEMENTATION OF A VIDEO ENHANCEMENT ALGORITHM </vt:lpstr>
      <vt:lpstr>Project Goal</vt:lpstr>
      <vt:lpstr>Basic Definitions</vt:lpstr>
      <vt:lpstr>Mathematical Definitions </vt:lpstr>
      <vt:lpstr>PowerPoint Presentation</vt:lpstr>
      <vt:lpstr>Brightness Change</vt:lpstr>
      <vt:lpstr>Contrast Change</vt:lpstr>
      <vt:lpstr>Gamma Correction</vt:lpstr>
      <vt:lpstr>AXI - Advanced eXtensible Interface</vt:lpstr>
      <vt:lpstr>AXI – Common Structure</vt:lpstr>
      <vt:lpstr>AXI-Stream</vt:lpstr>
      <vt:lpstr>AXI-Lite</vt:lpstr>
      <vt:lpstr>Project Description</vt:lpstr>
      <vt:lpstr>Project Goal</vt:lpstr>
      <vt:lpstr>Project Requirements</vt:lpstr>
      <vt:lpstr>Initial Project Specs</vt:lpstr>
      <vt:lpstr>Algorithm - Process</vt:lpstr>
      <vt:lpstr>Architecture</vt:lpstr>
      <vt:lpstr>Top</vt:lpstr>
      <vt:lpstr>PowerPoint Presentation</vt:lpstr>
      <vt:lpstr>PowerPoint Presentation</vt:lpstr>
      <vt:lpstr>PowerPoint Presentation</vt:lpstr>
      <vt:lpstr>PowerPoint Presentation</vt:lpstr>
      <vt:lpstr>PowerPoint Presentation</vt:lpstr>
      <vt:lpstr>AXI-Lite Interface</vt:lpstr>
      <vt:lpstr>PowerPoint Presentation</vt:lpstr>
      <vt:lpstr>PowerPoint Presentation</vt:lpstr>
      <vt:lpstr>DW FIFO</vt:lpstr>
      <vt:lpstr>DW FIFO</vt:lpstr>
      <vt:lpstr>PowerPoint Presentation</vt:lpstr>
      <vt:lpstr>PowerPoint Presentation</vt:lpstr>
      <vt:lpstr>Datapath</vt:lpstr>
      <vt:lpstr>Brightness</vt:lpstr>
      <vt:lpstr>Contrast</vt:lpstr>
      <vt:lpstr>PowerPoint Presentation</vt:lpstr>
      <vt:lpstr>Gamma correction</vt:lpstr>
      <vt:lpstr>AXI-Stream Master/Slave</vt:lpstr>
      <vt:lpstr>AXI-Stream Master/Slave</vt:lpstr>
      <vt:lpstr>Alternative Propositions</vt:lpstr>
      <vt:lpstr>Simulation &amp; Verification</vt:lpstr>
      <vt:lpstr>Simulation – AXI-Stream Loopback</vt:lpstr>
      <vt:lpstr>Simulation – AXI-Stream Loopback</vt:lpstr>
      <vt:lpstr>Verification of Full Design</vt:lpstr>
      <vt:lpstr>Verification - Control &amp; Parameters</vt:lpstr>
      <vt:lpstr>Verification Tests</vt:lpstr>
      <vt:lpstr>Verification Results - Test #1</vt:lpstr>
      <vt:lpstr>Verification Results - Test #1</vt:lpstr>
      <vt:lpstr>Verification Results - Test #1</vt:lpstr>
      <vt:lpstr>Verification Results - Test #1</vt:lpstr>
      <vt:lpstr>Verification Results - Test #4</vt:lpstr>
      <vt:lpstr>Verification Results</vt:lpstr>
      <vt:lpstr>Synthesis Results</vt:lpstr>
      <vt:lpstr>Synthesis Results</vt:lpstr>
      <vt:lpstr>PowerPoint Presentation</vt:lpstr>
      <vt:lpstr>Layout Results</vt:lpstr>
      <vt:lpstr>Notable</vt:lpstr>
      <vt:lpstr>Summary</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HW IMPLEMENTATION OF A VIDEO ENHANCEMENT ALGORITHM </dc:title>
  <dc:creator>Tom-Eitan Melamed</dc:creator>
  <cp:lastModifiedBy>Tom-Eitan Melamed</cp:lastModifiedBy>
  <cp:revision>1</cp:revision>
  <dcterms:created xsi:type="dcterms:W3CDTF">2023-03-04T08:45:08Z</dcterms:created>
  <dcterms:modified xsi:type="dcterms:W3CDTF">2023-03-12T02:09:29Z</dcterms:modified>
</cp:coreProperties>
</file>